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_rels/theme4.xml.rels" ContentType="application/vnd.openxmlformats-package.relationships+xml"/>
  <Override PartName="/ppt/theme/_rels/theme13.xml.rels" ContentType="application/vnd.openxmlformats-package.relationships+xml"/>
  <Override PartName="/ppt/theme/_rels/theme3.xml.rels" ContentType="application/vnd.openxmlformats-package.relationships+xml"/>
  <Override PartName="/ppt/theme/_rels/theme12.xml.rels" ContentType="application/vnd.openxmlformats-package.relationships+xml"/>
  <Override PartName="/ppt/theme/_rels/theme10.xml.rels" ContentType="application/vnd.openxmlformats-package.relationships+xml"/>
  <Override PartName="/ppt/theme/_rels/theme1.xml.rels" ContentType="application/vnd.openxmlformats-package.relationships+xml"/>
  <Override PartName="/ppt/theme/_rels/theme9.xml.rels" ContentType="application/vnd.openxmlformats-package.relationships+xml"/>
  <Override PartName="/ppt/theme/_rels/theme8.xml.rels" ContentType="application/vnd.openxmlformats-package.relationships+xml"/>
  <Override PartName="/ppt/theme/_rels/theme17.xml.rels" ContentType="application/vnd.openxmlformats-package.relationships+xml"/>
  <Override PartName="/ppt/theme/_rels/theme7.xml.rels" ContentType="application/vnd.openxmlformats-package.relationships+xml"/>
  <Override PartName="/ppt/theme/_rels/theme16.xml.rels" ContentType="application/vnd.openxmlformats-package.relationships+xml"/>
  <Override PartName="/ppt/theme/_rels/theme15.xml.rels" ContentType="application/vnd.openxmlformats-package.relationships+xml"/>
  <Override PartName="/ppt/theme/_rels/theme6.xml.rels" ContentType="application/vnd.openxmlformats-package.relationships+xml"/>
  <Override PartName="/ppt/theme/_rels/theme14.xml.rels" ContentType="application/vnd.openxmlformats-package.relationships+xml"/>
  <Override PartName="/ppt/theme/_rels/theme5.xml.rels" ContentType="application/vnd.openxmlformats-package.relationships+xml"/>
  <Override PartName="/ppt/theme/_rels/theme11.xml.rels" ContentType="application/vnd.openxmlformats-package.relationships+xml"/>
  <Override PartName="/ppt/theme/_rels/theme2.xml.rels" ContentType="application/vnd.openxmlformats-package.relationships+xml"/>
  <Override PartName="/ppt/theme/theme15.xml" ContentType="application/vnd.openxmlformats-officedocument.theme+xml"/>
  <Override PartName="/ppt/theme/theme5.xml" ContentType="application/vnd.openxmlformats-officedocument.theme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_rels/presentation.xml.rels" ContentType="application/vnd.openxmlformats-package.relationships+xml"/>
  <Override PartName="/ppt/media/image1.jpeg" ContentType="image/jpeg"/>
  <Override PartName="/ppt/media/image6.png" ContentType="image/png"/>
  <Override PartName="/ppt/media/image10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jpeg" ContentType="image/jpeg"/>
  <Override PartName="/ppt/media/image7.png" ContentType="image/png"/>
  <Override PartName="/ppt/media/image11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notesSlides/_rels/notesSlide1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</p:sldMasterIdLst>
  <p:notesMasterIdLst>
    <p:notesMasterId r:id="rId19"/>
  </p:notes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  <p:sldId id="270" r:id="rId34"/>
    <p:sldId id="271" r:id="rId35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notesMaster" Target="notesMasters/notesMaster1.xml"/><Relationship Id="rId20" Type="http://schemas.openxmlformats.org/officeDocument/2006/relationships/slide" Target="slides/slide1.xml"/><Relationship Id="rId21" Type="http://schemas.openxmlformats.org/officeDocument/2006/relationships/slide" Target="slides/slide2.xml"/><Relationship Id="rId22" Type="http://schemas.openxmlformats.org/officeDocument/2006/relationships/slide" Target="slides/slide3.xml"/><Relationship Id="rId23" Type="http://schemas.openxmlformats.org/officeDocument/2006/relationships/slide" Target="slides/slide4.xml"/><Relationship Id="rId24" Type="http://schemas.openxmlformats.org/officeDocument/2006/relationships/slide" Target="slides/slide5.xml"/><Relationship Id="rId25" Type="http://schemas.openxmlformats.org/officeDocument/2006/relationships/slide" Target="slides/slide6.xml"/><Relationship Id="rId26" Type="http://schemas.openxmlformats.org/officeDocument/2006/relationships/slide" Target="slides/slide7.xml"/><Relationship Id="rId27" Type="http://schemas.openxmlformats.org/officeDocument/2006/relationships/slide" Target="slides/slide8.xml"/><Relationship Id="rId28" Type="http://schemas.openxmlformats.org/officeDocument/2006/relationships/slide" Target="slides/slide9.xml"/><Relationship Id="rId29" Type="http://schemas.openxmlformats.org/officeDocument/2006/relationships/slide" Target="slides/slide10.xml"/><Relationship Id="rId30" Type="http://schemas.openxmlformats.org/officeDocument/2006/relationships/slide" Target="slides/slide11.xml"/><Relationship Id="rId31" Type="http://schemas.openxmlformats.org/officeDocument/2006/relationships/slide" Target="slides/slide12.xml"/><Relationship Id="rId32" Type="http://schemas.openxmlformats.org/officeDocument/2006/relationships/slide" Target="slides/slide13.xml"/><Relationship Id="rId33" Type="http://schemas.openxmlformats.org/officeDocument/2006/relationships/slide" Target="slides/slide14.xml"/><Relationship Id="rId34" Type="http://schemas.openxmlformats.org/officeDocument/2006/relationships/slide" Target="slides/slide15.xml"/><Relationship Id="rId35" Type="http://schemas.openxmlformats.org/officeDocument/2006/relationships/slide" Target="slides/slide16.xml"/><Relationship Id="rId36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hu" sz="1800" spc="-1" strike="noStrike">
                <a:solidFill>
                  <a:schemeClr val="dk1"/>
                </a:solidFill>
                <a:latin typeface="Tw Cen MT"/>
              </a:rPr>
              <a:t>Click to move the slide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86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69" name="PlaceHolder 4"/>
          <p:cNvSpPr>
            <a:spLocks noGrp="1"/>
          </p:cNvSpPr>
          <p:nvPr>
            <p:ph type="dt" idx="52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70" name="PlaceHolder 5"/>
          <p:cNvSpPr>
            <a:spLocks noGrp="1"/>
          </p:cNvSpPr>
          <p:nvPr>
            <p:ph type="ftr" idx="53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71" name="PlaceHolder 6"/>
          <p:cNvSpPr>
            <a:spLocks noGrp="1"/>
          </p:cNvSpPr>
          <p:nvPr>
            <p:ph type="sldNum" idx="54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0D21377C-F4A1-4A6A-805A-0ACBB89C1190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1" name="PlaceHolder 3"/>
          <p:cNvSpPr>
            <a:spLocks noGrp="1"/>
          </p:cNvSpPr>
          <p:nvPr>
            <p:ph type="sldNum" idx="5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D0B2863F-6F5E-43D9-B9D3-E8F1FAA4D2EC}" type="slidenum">
              <a:rPr b="0" lang="hu-HU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7" name="PlaceHolder 3"/>
          <p:cNvSpPr>
            <a:spLocks noGrp="1"/>
          </p:cNvSpPr>
          <p:nvPr>
            <p:ph type="sldNum" idx="5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3EFA1562-B2AF-4054-92C4-58C6E6DB4082}" type="slidenum">
              <a:rPr b="0" lang="hu-HU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0" name="PlaceHolder 3"/>
          <p:cNvSpPr>
            <a:spLocks noGrp="1"/>
          </p:cNvSpPr>
          <p:nvPr>
            <p:ph type="sldNum" idx="5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AD05A18-0E1C-4BEA-B6A2-F03A374F79B3}" type="slidenum">
              <a:rPr b="0" lang="hu-HU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4" name="PlaceHolder 3"/>
          <p:cNvSpPr>
            <a:spLocks noGrp="1"/>
          </p:cNvSpPr>
          <p:nvPr>
            <p:ph type="sldNum" idx="5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C483CD08-DB78-4F46-A3B7-FF2CE8447D28}" type="slidenum">
              <a:rPr b="0" lang="hu-HU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DB3BE6A-85CA-4BF1-A443-71FA961326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5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AB7E3E24-9F03-47EB-8376-DD6CCB2D14F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4C9FE511-073C-4052-AFD1-30AB5D1B26E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D006BD06-8299-4883-AAE8-21E1AF1A139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7542B222-3210-498F-9612-34925C50557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229AB178-5B92-4806-8E6C-817AFF1B03E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CFD5DA21-D1EB-4149-A354-CA7447E7267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p>
            <a:fld id="{7D894AA5-93DB-4B0D-8A8C-A256DFDDF79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p>
            <a:fld id="{8D672EA7-3C64-4546-8D7D-2DECE210410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C992552-106F-464A-A56F-904CD1C8C31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4380B67-7B57-4CB6-9A66-BB5D619C3ED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B7BB14B-FDD0-42E0-B4B1-3C7E5FE2533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0FAD13B0-AA6E-4F5B-9854-5FA43D82280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B29B1A47-783B-4E42-AC6E-F828033A337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F061DB05-0002-47E5-AEC8-E03507B77A8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0B34E7EF-5CC4-49A2-B210-24C37561172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AC24121A-9100-47F2-916A-19BE4086ED9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1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3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0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31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41" name="Kép 2" descr="\\DROBO-FS\QuickDrops\JB\PPTX NG\Droplets\LightingOverlay.png"/>
          <p:cNvPicPr/>
          <p:nvPr/>
        </p:nvPicPr>
        <p:blipFill>
          <a:blip r:embed="rId4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42" name="Csoport 10"/>
          <p:cNvGrpSpPr/>
          <p:nvPr/>
        </p:nvGrpSpPr>
        <p:grpSpPr>
          <a:xfrm>
            <a:off x="0" y="0"/>
            <a:ext cx="2304720" cy="6857640"/>
            <a:chOff x="0" y="0"/>
            <a:chExt cx="2304720" cy="6857640"/>
          </a:xfrm>
        </p:grpSpPr>
        <p:sp>
          <p:nvSpPr>
            <p:cNvPr id="43" name="Téglalap 5"/>
            <p:cNvSpPr/>
            <p:nvPr/>
          </p:nvSpPr>
          <p:spPr>
            <a:xfrm>
              <a:off x="1209600" y="468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" name="Szabadkézi sokszög 6"/>
            <p:cNvSpPr/>
            <p:nvPr/>
          </p:nvSpPr>
          <p:spPr>
            <a:xfrm>
              <a:off x="1128600" y="217656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5" name="Szabadkézi sokszög 7"/>
            <p:cNvSpPr/>
            <p:nvPr/>
          </p:nvSpPr>
          <p:spPr>
            <a:xfrm>
              <a:off x="1123920" y="4021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6" name="Téglalap 8"/>
            <p:cNvSpPr/>
            <p:nvPr/>
          </p:nvSpPr>
          <p:spPr>
            <a:xfrm>
              <a:off x="414360" y="9360"/>
              <a:ext cx="28080" cy="4481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7" name="Szabadkézi sokszög 9"/>
            <p:cNvSpPr/>
            <p:nvPr/>
          </p:nvSpPr>
          <p:spPr>
            <a:xfrm>
              <a:off x="33336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8" name="Szabadkézi sokszög 10"/>
            <p:cNvSpPr/>
            <p:nvPr/>
          </p:nvSpPr>
          <p:spPr>
            <a:xfrm>
              <a:off x="190440" y="936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9" name="Szabadkézi sokszög 11"/>
            <p:cNvSpPr/>
            <p:nvPr/>
          </p:nvSpPr>
          <p:spPr>
            <a:xfrm>
              <a:off x="1290600" y="14400"/>
              <a:ext cx="375840" cy="1801440"/>
            </a:xfrm>
            <a:custGeom>
              <a:avLst/>
              <a:gdLst>
                <a:gd name="textAreaLeft" fmla="*/ 0 w 375840"/>
                <a:gd name="textAreaRight" fmla="*/ 376200 w 375840"/>
                <a:gd name="textAreaTop" fmla="*/ 0 h 1801440"/>
                <a:gd name="textAreaBottom" fmla="*/ 1801800 h 1801440"/>
              </a:gdLst>
              <a:ahLst/>
              <a:rect l="textAreaLeft" t="textAreaTop" r="textAreaRight" b="textAreaBottom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0" name="Szabadkézi sokszög 12"/>
            <p:cNvSpPr/>
            <p:nvPr/>
          </p:nvSpPr>
          <p:spPr>
            <a:xfrm>
              <a:off x="1600200" y="18018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1" name="Szabadkézi sokszög 13"/>
            <p:cNvSpPr/>
            <p:nvPr/>
          </p:nvSpPr>
          <p:spPr>
            <a:xfrm>
              <a:off x="1380960" y="936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rect l="textAreaLeft" t="textAreaTop" r="textAreaRight" b="textAreaBottom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2" name="Szabadkézi sokszög 14"/>
            <p:cNvSpPr/>
            <p:nvPr/>
          </p:nvSpPr>
          <p:spPr>
            <a:xfrm>
              <a:off x="1643040" y="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3" name="Szabadkézi sokszög 15"/>
            <p:cNvSpPr/>
            <p:nvPr/>
          </p:nvSpPr>
          <p:spPr>
            <a:xfrm>
              <a:off x="1685880" y="14209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4" name="Szabadkézi sokszög 16"/>
            <p:cNvSpPr/>
            <p:nvPr/>
          </p:nvSpPr>
          <p:spPr>
            <a:xfrm>
              <a:off x="1685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5" name="Szabadkézi sokszög 17"/>
            <p:cNvSpPr/>
            <p:nvPr/>
          </p:nvSpPr>
          <p:spPr>
            <a:xfrm>
              <a:off x="1743120" y="4680"/>
              <a:ext cx="418680" cy="52200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2000"/>
                <a:gd name="textAreaBottom" fmla="*/ 522360 h 522000"/>
              </a:gdLst>
              <a:ahLst/>
              <a:rect l="textAreaLeft" t="textAreaTop" r="textAreaRight" b="textAreaBottom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6" name="Szabadkézi sokszög 18"/>
            <p:cNvSpPr/>
            <p:nvPr/>
          </p:nvSpPr>
          <p:spPr>
            <a:xfrm>
              <a:off x="2119320" y="488880"/>
              <a:ext cx="161640" cy="147240"/>
            </a:xfrm>
            <a:custGeom>
              <a:avLst/>
              <a:gdLst>
                <a:gd name="textAreaLeft" fmla="*/ 0 w 161640"/>
                <a:gd name="textAreaRight" fmla="*/ 162000 w 161640"/>
                <a:gd name="textAreaTop" fmla="*/ 0 h 147240"/>
                <a:gd name="textAreaBottom" fmla="*/ 147600 h 147240"/>
              </a:gdLst>
              <a:ahLst/>
              <a:rect l="textAreaLeft" t="textAreaTop" r="textAreaRight" b="textAreaBottom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7" name="Szabadkézi sokszög 19"/>
            <p:cNvSpPr/>
            <p:nvPr/>
          </p:nvSpPr>
          <p:spPr>
            <a:xfrm>
              <a:off x="952560" y="468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8" name="Szabadkézi sokszög 20"/>
            <p:cNvSpPr/>
            <p:nvPr/>
          </p:nvSpPr>
          <p:spPr>
            <a:xfrm>
              <a:off x="866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Szabadkézi sokszög 21"/>
            <p:cNvSpPr/>
            <p:nvPr/>
          </p:nvSpPr>
          <p:spPr>
            <a:xfrm>
              <a:off x="890640" y="15541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0" name="Szabadkézi sokszög 22"/>
            <p:cNvSpPr/>
            <p:nvPr/>
          </p:nvSpPr>
          <p:spPr>
            <a:xfrm>
              <a:off x="738360" y="5622840"/>
              <a:ext cx="337680" cy="1215720"/>
            </a:xfrm>
            <a:custGeom>
              <a:avLst/>
              <a:gdLst>
                <a:gd name="textAreaLeft" fmla="*/ 0 w 337680"/>
                <a:gd name="textAreaRight" fmla="*/ 338040 w 337680"/>
                <a:gd name="textAreaTop" fmla="*/ 0 h 1215720"/>
                <a:gd name="textAreaBottom" fmla="*/ 1216080 h 1215720"/>
              </a:gdLst>
              <a:ahLst/>
              <a:rect l="textAreaLeft" t="textAreaTop" r="textAreaRight" b="textAreaBottom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1" name="Szabadkézi sokszög 23"/>
            <p:cNvSpPr/>
            <p:nvPr/>
          </p:nvSpPr>
          <p:spPr>
            <a:xfrm>
              <a:off x="647640" y="5479920"/>
              <a:ext cx="156960" cy="15696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56960"/>
                <a:gd name="textAreaBottom" fmla="*/ 157320 h 156960"/>
              </a:gdLst>
              <a:ahLst/>
              <a:rect l="textAreaLeft" t="textAreaTop" r="textAreaRight" b="textAreaBottom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2" name="Szabadkézi sokszög 24"/>
            <p:cNvSpPr/>
            <p:nvPr/>
          </p:nvSpPr>
          <p:spPr>
            <a:xfrm>
              <a:off x="6660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3" name="Szabadkézi sokszög 25"/>
            <p:cNvSpPr/>
            <p:nvPr/>
          </p:nvSpPr>
          <p:spPr>
            <a:xfrm>
              <a:off x="0" y="3897360"/>
              <a:ext cx="132840" cy="26640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6400"/>
                <a:gd name="textAreaBottom" fmla="*/ 266760 h 266400"/>
              </a:gdLst>
              <a:ahLst/>
              <a:rect l="textAreaLeft" t="textAreaTop" r="textAreaRight" b="textAreaBottom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4" name="Szabadkézi sokszög 26"/>
            <p:cNvSpPr/>
            <p:nvPr/>
          </p:nvSpPr>
          <p:spPr>
            <a:xfrm>
              <a:off x="66600" y="414972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5" name="Szabadkézi sokszög 27"/>
            <p:cNvSpPr/>
            <p:nvPr/>
          </p:nvSpPr>
          <p:spPr>
            <a:xfrm>
              <a:off x="0" y="1644480"/>
              <a:ext cx="132840" cy="26964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9640"/>
                <a:gd name="textAreaBottom" fmla="*/ 270000 h 269640"/>
              </a:gdLst>
              <a:ahLst/>
              <a:rect l="textAreaLeft" t="textAreaTop" r="textAreaRight" b="textAreaBottom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" name="Szabadkézi sokszög 28"/>
            <p:cNvSpPr/>
            <p:nvPr/>
          </p:nvSpPr>
          <p:spPr>
            <a:xfrm>
              <a:off x="66600" y="14684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7" name="Szabadkézi sokszög 29"/>
            <p:cNvSpPr/>
            <p:nvPr/>
          </p:nvSpPr>
          <p:spPr>
            <a:xfrm>
              <a:off x="695160" y="4680"/>
              <a:ext cx="309240" cy="1558440"/>
            </a:xfrm>
            <a:custGeom>
              <a:avLst/>
              <a:gdLst>
                <a:gd name="textAreaLeft" fmla="*/ 0 w 309240"/>
                <a:gd name="textAreaRight" fmla="*/ 309600 w 309240"/>
                <a:gd name="textAreaTop" fmla="*/ 0 h 1558440"/>
                <a:gd name="textAreaBottom" fmla="*/ 1558800 h 1558440"/>
              </a:gdLst>
              <a:ahLst/>
              <a:rect l="textAreaLeft" t="textAreaTop" r="textAreaRight" b="textAreaBottom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8" name="Szabadkézi sokszög 30"/>
            <p:cNvSpPr/>
            <p:nvPr/>
          </p:nvSpPr>
          <p:spPr>
            <a:xfrm>
              <a:off x="57240" y="48816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" name="Szabadkézi sokszög 31"/>
            <p:cNvSpPr/>
            <p:nvPr/>
          </p:nvSpPr>
          <p:spPr>
            <a:xfrm>
              <a:off x="138240" y="5060880"/>
              <a:ext cx="304560" cy="1777680"/>
            </a:xfrm>
            <a:custGeom>
              <a:avLst/>
              <a:gdLst>
                <a:gd name="textAreaLeft" fmla="*/ 0 w 304560"/>
                <a:gd name="textAreaRight" fmla="*/ 304920 w 304560"/>
                <a:gd name="textAreaTop" fmla="*/ 0 h 1777680"/>
                <a:gd name="textAreaBottom" fmla="*/ 1778040 h 1777680"/>
              </a:gdLst>
              <a:ahLst/>
              <a:rect l="textAreaLeft" t="textAreaTop" r="textAreaRight" b="textAreaBottom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0" name="Szabadkézi sokszög 32"/>
            <p:cNvSpPr/>
            <p:nvPr/>
          </p:nvSpPr>
          <p:spPr>
            <a:xfrm>
              <a:off x="56196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1" name="Téglalap 33"/>
            <p:cNvSpPr/>
            <p:nvPr/>
          </p:nvSpPr>
          <p:spPr>
            <a:xfrm>
              <a:off x="642960" y="6610320"/>
              <a:ext cx="23400" cy="2426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2" name="Szabadkézi sokszög 34"/>
            <p:cNvSpPr/>
            <p:nvPr/>
          </p:nvSpPr>
          <p:spPr>
            <a:xfrm>
              <a:off x="7632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3" name="Szabadkézi sokszög 35"/>
            <p:cNvSpPr/>
            <p:nvPr/>
          </p:nvSpPr>
          <p:spPr>
            <a:xfrm>
              <a:off x="0" y="5978520"/>
              <a:ext cx="190080" cy="46152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461520"/>
                <a:gd name="textAreaBottom" fmla="*/ 461880 h 461520"/>
              </a:gdLst>
              <a:ahLst/>
              <a:rect l="textAreaLeft" t="textAreaTop" r="textAreaRight" b="textAreaBottom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4" name="Szabadkézi sokszög 36"/>
            <p:cNvSpPr/>
            <p:nvPr/>
          </p:nvSpPr>
          <p:spPr>
            <a:xfrm>
              <a:off x="1014480" y="1801800"/>
              <a:ext cx="213840" cy="755280"/>
            </a:xfrm>
            <a:custGeom>
              <a:avLst/>
              <a:gdLst>
                <a:gd name="textAreaLeft" fmla="*/ 0 w 213840"/>
                <a:gd name="textAreaRight" fmla="*/ 214200 w 213840"/>
                <a:gd name="textAreaTop" fmla="*/ 0 h 755280"/>
                <a:gd name="textAreaBottom" fmla="*/ 755640 h 755280"/>
              </a:gdLst>
              <a:ahLst/>
              <a:rect l="textAreaLeft" t="textAreaTop" r="textAreaRight" b="textAreaBottom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5" name="Szabadkézi sokszög 37"/>
            <p:cNvSpPr/>
            <p:nvPr/>
          </p:nvSpPr>
          <p:spPr>
            <a:xfrm>
              <a:off x="938160" y="2548080"/>
              <a:ext cx="166320" cy="159840"/>
            </a:xfrm>
            <a:custGeom>
              <a:avLst/>
              <a:gdLst>
                <a:gd name="textAreaLeft" fmla="*/ 0 w 166320"/>
                <a:gd name="textAreaRight" fmla="*/ 166680 w 166320"/>
                <a:gd name="textAreaTop" fmla="*/ 0 h 159840"/>
                <a:gd name="textAreaBottom" fmla="*/ 160200 h 159840"/>
              </a:gdLst>
              <a:ahLst/>
              <a:rect l="textAreaLeft" t="textAreaTop" r="textAreaRight" b="textAreaBottom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6" name="Szabadkézi sokszög 38"/>
            <p:cNvSpPr/>
            <p:nvPr/>
          </p:nvSpPr>
          <p:spPr>
            <a:xfrm>
              <a:off x="595440" y="4680"/>
              <a:ext cx="637920" cy="4025520"/>
            </a:xfrm>
            <a:custGeom>
              <a:avLst/>
              <a:gdLst>
                <a:gd name="textAreaLeft" fmla="*/ 0 w 637920"/>
                <a:gd name="textAreaRight" fmla="*/ 638280 w 637920"/>
                <a:gd name="textAreaTop" fmla="*/ 0 h 4025520"/>
                <a:gd name="textAreaBottom" fmla="*/ 4025880 h 4025520"/>
              </a:gdLst>
              <a:ahLst/>
              <a:rect l="textAreaLeft" t="textAreaTop" r="textAreaRight" b="textAreaBottom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7" name="Szabadkézi sokszög 39"/>
            <p:cNvSpPr/>
            <p:nvPr/>
          </p:nvSpPr>
          <p:spPr>
            <a:xfrm>
              <a:off x="1224000" y="1382760"/>
              <a:ext cx="142560" cy="47592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5920"/>
                <a:gd name="textAreaBottom" fmla="*/ 476280 h 475920"/>
              </a:gdLst>
              <a:ahLst/>
              <a:rect l="textAreaLeft" t="textAreaTop" r="textAreaRight" b="textAreaBottom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8" name="Szabadkézi sokszög 40"/>
            <p:cNvSpPr/>
            <p:nvPr/>
          </p:nvSpPr>
          <p:spPr>
            <a:xfrm>
              <a:off x="1300320" y="1849320"/>
              <a:ext cx="109080" cy="10764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7640"/>
                <a:gd name="textAreaBottom" fmla="*/ 108000 h 10764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" name="Szabadkézi sokszög 41"/>
            <p:cNvSpPr/>
            <p:nvPr/>
          </p:nvSpPr>
          <p:spPr>
            <a:xfrm>
              <a:off x="281160" y="3417840"/>
              <a:ext cx="142560" cy="47448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4480"/>
                <a:gd name="textAreaBottom" fmla="*/ 474840 h 474480"/>
              </a:gdLst>
              <a:ahLst/>
              <a:rect l="textAreaLeft" t="textAreaTop" r="textAreaRight" b="textAreaBottom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0" name="Szabadkézi sokszög 42"/>
            <p:cNvSpPr/>
            <p:nvPr/>
          </p:nvSpPr>
          <p:spPr>
            <a:xfrm>
              <a:off x="237960" y="38829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rect l="textAreaLeft" t="textAreaTop" r="textAreaRight" b="textAreaBottom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1" name="Szabadkézi sokszög 43"/>
            <p:cNvSpPr/>
            <p:nvPr/>
          </p:nvSpPr>
          <p:spPr>
            <a:xfrm>
              <a:off x="4680" y="2166840"/>
              <a:ext cx="114120" cy="45216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452160"/>
                <a:gd name="textAreaBottom" fmla="*/ 452520 h 452160"/>
              </a:gdLst>
              <a:ahLst/>
              <a:rect l="textAreaLeft" t="textAreaTop" r="textAreaRight" b="textAreaBottom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2" name="Szabadkézi sokszög 44"/>
            <p:cNvSpPr/>
            <p:nvPr/>
          </p:nvSpPr>
          <p:spPr>
            <a:xfrm>
              <a:off x="52560" y="20667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3" name="Téglalap 45"/>
            <p:cNvSpPr/>
            <p:nvPr/>
          </p:nvSpPr>
          <p:spPr>
            <a:xfrm>
              <a:off x="1228680" y="466236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4" name="Szabadkézi sokszög 46"/>
            <p:cNvSpPr/>
            <p:nvPr/>
          </p:nvSpPr>
          <p:spPr>
            <a:xfrm>
              <a:off x="1319040" y="5041800"/>
              <a:ext cx="371160" cy="18014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801440"/>
                <a:gd name="textAreaBottom" fmla="*/ 1801800 h 1801440"/>
              </a:gdLst>
              <a:ahLst/>
              <a:rect l="textAreaLeft" t="textAreaTop" r="textAreaRight" b="textAreaBottom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5" name="Szabadkézi sokszög 47"/>
            <p:cNvSpPr/>
            <p:nvPr/>
          </p:nvSpPr>
          <p:spPr>
            <a:xfrm>
              <a:off x="114768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6" name="Szabadkézi sokszög 48"/>
            <p:cNvSpPr/>
            <p:nvPr/>
          </p:nvSpPr>
          <p:spPr>
            <a:xfrm>
              <a:off x="819000" y="3983040"/>
              <a:ext cx="347400" cy="2860200"/>
            </a:xfrm>
            <a:custGeom>
              <a:avLst/>
              <a:gdLst>
                <a:gd name="textAreaLeft" fmla="*/ 0 w 347400"/>
                <a:gd name="textAreaRight" fmla="*/ 347760 w 347400"/>
                <a:gd name="textAreaTop" fmla="*/ 0 h 2860200"/>
                <a:gd name="textAreaBottom" fmla="*/ 2860560 h 2860200"/>
              </a:gdLst>
              <a:ahLst/>
              <a:rect l="textAreaLeft" t="textAreaTop" r="textAreaRight" b="textAreaBottom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7" name="Szabadkézi sokszög 49"/>
            <p:cNvSpPr/>
            <p:nvPr/>
          </p:nvSpPr>
          <p:spPr>
            <a:xfrm>
              <a:off x="728640" y="380700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8" name="Szabadkézi sokszög 50"/>
            <p:cNvSpPr/>
            <p:nvPr/>
          </p:nvSpPr>
          <p:spPr>
            <a:xfrm>
              <a:off x="1623960" y="4867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9" name="Szabadkézi sokszög 51"/>
            <p:cNvSpPr/>
            <p:nvPr/>
          </p:nvSpPr>
          <p:spPr>
            <a:xfrm>
              <a:off x="1405080" y="542304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rect l="textAreaLeft" t="textAreaTop" r="textAreaRight" b="textAreaBottom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0" name="Szabadkézi sokszög 52"/>
            <p:cNvSpPr/>
            <p:nvPr/>
          </p:nvSpPr>
          <p:spPr>
            <a:xfrm>
              <a:off x="1666800" y="594504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" name="Szabadkézi sokszög 53"/>
            <p:cNvSpPr/>
            <p:nvPr/>
          </p:nvSpPr>
          <p:spPr>
            <a:xfrm>
              <a:off x="1709640" y="5246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" name="Szabadkézi sokszög 54"/>
            <p:cNvSpPr/>
            <p:nvPr/>
          </p:nvSpPr>
          <p:spPr>
            <a:xfrm>
              <a:off x="1709640" y="57643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" name="Szabadkézi sokszög 55"/>
            <p:cNvSpPr/>
            <p:nvPr/>
          </p:nvSpPr>
          <p:spPr>
            <a:xfrm>
              <a:off x="1766880" y="6330960"/>
              <a:ext cx="418680" cy="52668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6680"/>
                <a:gd name="textAreaBottom" fmla="*/ 527040 h 526680"/>
              </a:gdLst>
              <a:ahLst/>
              <a:rect l="textAreaLeft" t="textAreaTop" r="textAreaRight" b="textAreaBottom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" name="Szabadkézi sokszög 56"/>
            <p:cNvSpPr/>
            <p:nvPr/>
          </p:nvSpPr>
          <p:spPr>
            <a:xfrm>
              <a:off x="2147760" y="6221520"/>
              <a:ext cx="156960" cy="14724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47240"/>
                <a:gd name="textAreaBottom" fmla="*/ 147600 h 147240"/>
              </a:gdLst>
              <a:ahLst/>
              <a:rect l="textAreaLeft" t="textAreaTop" r="textAreaRight" b="textAreaBottom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" name="Szabadkézi sokszög 57"/>
            <p:cNvSpPr/>
            <p:nvPr/>
          </p:nvSpPr>
          <p:spPr>
            <a:xfrm>
              <a:off x="504720" y="9360"/>
              <a:ext cx="232920" cy="5103360"/>
            </a:xfrm>
            <a:custGeom>
              <a:avLst/>
              <a:gdLst>
                <a:gd name="textAreaLeft" fmla="*/ 0 w 232920"/>
                <a:gd name="textAreaRight" fmla="*/ 233280 w 232920"/>
                <a:gd name="textAreaTop" fmla="*/ 0 h 5103360"/>
                <a:gd name="textAreaBottom" fmla="*/ 5103720 h 5103360"/>
              </a:gdLst>
              <a:ahLst/>
              <a:rect l="textAreaLeft" t="textAreaTop" r="textAreaRight" b="textAreaBottom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" name="Szabadkézi sokszög 58"/>
            <p:cNvSpPr/>
            <p:nvPr/>
          </p:nvSpPr>
          <p:spPr>
            <a:xfrm>
              <a:off x="633240" y="5103720"/>
              <a:ext cx="185400" cy="185400"/>
            </a:xfrm>
            <a:custGeom>
              <a:avLst/>
              <a:gdLst>
                <a:gd name="textAreaLeft" fmla="*/ 0 w 185400"/>
                <a:gd name="textAreaRight" fmla="*/ 185760 w 185400"/>
                <a:gd name="textAreaTop" fmla="*/ 0 h 185400"/>
                <a:gd name="textAreaBottom" fmla="*/ 185760 h 185400"/>
              </a:gdLst>
              <a:ahLst/>
              <a:rect l="textAreaLeft" t="textAreaTop" r="textAreaRight" b="textAreaBottom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4800" spc="-1" strike="noStrike" cap="all">
                <a:solidFill>
                  <a:schemeClr val="dk1"/>
                </a:solidFill>
                <a:latin typeface="Tw Cen MT"/>
              </a:rPr>
              <a:t>Mint</a:t>
            </a:r>
            <a:r>
              <a:rPr b="0" lang="hu-HU" sz="4800" spc="-1" strike="noStrike" cap="all">
                <a:solidFill>
                  <a:schemeClr val="dk1"/>
                </a:solidFill>
                <a:latin typeface="Tw Cen MT"/>
              </a:rPr>
              <a:t>acím </a:t>
            </a:r>
            <a:r>
              <a:rPr b="0" lang="hu-HU" sz="4800" spc="-1" strike="noStrike" cap="all">
                <a:solidFill>
                  <a:schemeClr val="dk1"/>
                </a:solidFill>
                <a:latin typeface="Tw Cen MT"/>
              </a:rPr>
              <a:t>szerk</a:t>
            </a:r>
            <a:r>
              <a:rPr b="0" lang="hu-HU" sz="4800" spc="-1" strike="noStrike" cap="all">
                <a:solidFill>
                  <a:schemeClr val="dk1"/>
                </a:solidFill>
                <a:latin typeface="Tw Cen MT"/>
              </a:rPr>
              <a:t>eszté</a:t>
            </a:r>
            <a:r>
              <a:rPr b="0" lang="hu-HU" sz="4800" spc="-1" strike="noStrike" cap="all">
                <a:solidFill>
                  <a:schemeClr val="dk1"/>
                </a:solidFill>
                <a:latin typeface="Tw Cen MT"/>
              </a:rPr>
              <a:t>se</a:t>
            </a:r>
            <a:endParaRPr b="0" lang="hu" sz="4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dt" idx="1"/>
          </p:nvPr>
        </p:nvSpPr>
        <p:spPr>
          <a:xfrm>
            <a:off x="7077600" y="54100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ftr" idx="2"/>
          </p:nvPr>
        </p:nvSpPr>
        <p:spPr>
          <a:xfrm>
            <a:off x="1876320" y="5410080"/>
            <a:ext cx="51246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sldNum" idx="3"/>
          </p:nvPr>
        </p:nvSpPr>
        <p:spPr>
          <a:xfrm>
            <a:off x="9896760" y="541008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2414340-6FBE-4AAB-9E11-186D88ABA308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400" spc="-1" strike="noStrike">
                <a:solidFill>
                  <a:schemeClr val="dk1"/>
                </a:solidFill>
                <a:latin typeface="Tw Cen MT"/>
              </a:rPr>
              <a:t>Click to edit the </a:t>
            </a:r>
            <a:r>
              <a:rPr b="0" lang="hu" sz="2400" spc="-1" strike="noStrike">
                <a:solidFill>
                  <a:schemeClr val="dk1"/>
                </a:solidFill>
                <a:latin typeface="Tw Cen MT"/>
              </a:rPr>
              <a:t>outline text </a:t>
            </a:r>
            <a:r>
              <a:rPr b="0" lang="hu" sz="2400" spc="-1" strike="noStrike">
                <a:solidFill>
                  <a:schemeClr val="dk1"/>
                </a:solidFill>
                <a:latin typeface="Tw Cen MT"/>
              </a:rPr>
              <a:t>format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lvl="1" marL="864000" indent="-324000">
              <a:lnSpc>
                <a:spcPct val="12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" sz="1800" spc="-1" strike="noStrike">
                <a:solidFill>
                  <a:schemeClr val="dk1"/>
                </a:solidFill>
                <a:latin typeface="Tw Cen MT"/>
              </a:rPr>
              <a:t>Second Outline Level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  <a:p>
            <a:pPr lvl="2" marL="1296000" indent="-288000">
              <a:lnSpc>
                <a:spcPct val="12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1600" spc="-1" strike="noStrike">
                <a:solidFill>
                  <a:schemeClr val="dk1"/>
                </a:solidFill>
                <a:latin typeface="Tw Cen MT"/>
              </a:rPr>
              <a:t>Third Outline Level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3" marL="1728000" indent="-216000">
              <a:lnSpc>
                <a:spcPct val="12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" sz="1600" spc="-1" strike="noStrike">
                <a:solidFill>
                  <a:schemeClr val="dk1"/>
                </a:solidFill>
                <a:latin typeface="Tw Cen MT"/>
              </a:rPr>
              <a:t>Fourth Outline </a:t>
            </a:r>
            <a:r>
              <a:rPr b="0" lang="hu" sz="1600" spc="-1" strike="noStrike">
                <a:solidFill>
                  <a:schemeClr val="dk1"/>
                </a:solidFill>
                <a:latin typeface="Tw Cen MT"/>
              </a:rPr>
              <a:t>Level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4" marL="2160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Fifth 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Outline 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Level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5" marL="2592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Sixt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h 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Outl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ine 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Lev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el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6" marL="3024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S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e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v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e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n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t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h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 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O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u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t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l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i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n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e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 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L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e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v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e</a:t>
            </a:r>
            <a:r>
              <a:rPr b="0" lang="hu" sz="2000" spc="-1" strike="noStrike">
                <a:solidFill>
                  <a:schemeClr val="dk1"/>
                </a:solidFill>
                <a:latin typeface="Tw Cen MT"/>
              </a:rPr>
              <a:t>l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490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491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492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3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4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5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6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7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8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9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0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1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2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3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4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5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6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7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8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9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0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1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2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3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4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5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6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7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8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519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520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1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2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3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4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5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6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7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8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9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3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531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Második szint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Harmadik szint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Negyedik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Ötödik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532" name="PlaceHolder 3"/>
          <p:cNvSpPr>
            <a:spLocks noGrp="1"/>
          </p:cNvSpPr>
          <p:nvPr>
            <p:ph type="dt" idx="28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33" name="PlaceHolder 4"/>
          <p:cNvSpPr>
            <a:spLocks noGrp="1"/>
          </p:cNvSpPr>
          <p:nvPr>
            <p:ph type="ftr" idx="29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34" name="PlaceHolder 5"/>
          <p:cNvSpPr>
            <a:spLocks noGrp="1"/>
          </p:cNvSpPr>
          <p:nvPr>
            <p:ph type="sldNum" idx="30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7321B37-EF91-4D11-B238-078184E8A40F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7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538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539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540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1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2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3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4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5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6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7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8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9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0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1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2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3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4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5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6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7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8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9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0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1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2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3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4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5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6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567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568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9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0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1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2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3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4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5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6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7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78" name="PlaceHolder 1"/>
          <p:cNvSpPr>
            <a:spLocks noGrp="1"/>
          </p:cNvSpPr>
          <p:nvPr>
            <p:ph type="title"/>
          </p:nvPr>
        </p:nvSpPr>
        <p:spPr>
          <a:xfrm>
            <a:off x="1141560" y="1419120"/>
            <a:ext cx="990576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579" name="PlaceHolder 2"/>
          <p:cNvSpPr>
            <a:spLocks noGrp="1"/>
          </p:cNvSpPr>
          <p:nvPr>
            <p:ph type="body"/>
          </p:nvPr>
        </p:nvSpPr>
        <p:spPr>
          <a:xfrm>
            <a:off x="1141560" y="4424400"/>
            <a:ext cx="9905760" cy="137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800" spc="-1" strike="noStrike" cap="all">
                <a:solidFill>
                  <a:schemeClr val="dk1">
                    <a:tint val="75000"/>
                  </a:schemeClr>
                </a:solidFill>
                <a:latin typeface="Tw Cen MT"/>
              </a:rPr>
              <a:t>Mintaszöveg szerkesztése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580" name="PlaceHolder 3"/>
          <p:cNvSpPr>
            <a:spLocks noGrp="1"/>
          </p:cNvSpPr>
          <p:nvPr>
            <p:ph type="dt" idx="31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81" name="PlaceHolder 4"/>
          <p:cNvSpPr>
            <a:spLocks noGrp="1"/>
          </p:cNvSpPr>
          <p:nvPr>
            <p:ph type="ftr" idx="32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82" name="PlaceHolder 5"/>
          <p:cNvSpPr>
            <a:spLocks noGrp="1"/>
          </p:cNvSpPr>
          <p:nvPr>
            <p:ph type="sldNum" idx="33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2E4DDE2D-370C-4457-BA46-C5710814D10D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584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585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586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7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8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9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0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1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2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3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4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5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6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7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8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9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0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1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2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3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4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5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6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7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8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9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0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1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2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613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614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5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6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7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8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9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0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1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2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3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62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25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7800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Második szint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Harmadik szint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Negyedik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Ötödik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26" name="PlaceHolder 3"/>
          <p:cNvSpPr>
            <a:spLocks noGrp="1"/>
          </p:cNvSpPr>
          <p:nvPr>
            <p:ph type="body"/>
          </p:nvPr>
        </p:nvSpPr>
        <p:spPr>
          <a:xfrm>
            <a:off x="6172200" y="2249640"/>
            <a:ext cx="48747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Második szint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Harmadik szint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Negyedik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Ötödik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27" name="PlaceHolder 4"/>
          <p:cNvSpPr>
            <a:spLocks noGrp="1"/>
          </p:cNvSpPr>
          <p:nvPr>
            <p:ph type="dt" idx="34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28" name="PlaceHolder 5"/>
          <p:cNvSpPr>
            <a:spLocks noGrp="1"/>
          </p:cNvSpPr>
          <p:nvPr>
            <p:ph type="ftr" idx="35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29" name="PlaceHolder 6"/>
          <p:cNvSpPr>
            <a:spLocks noGrp="1"/>
          </p:cNvSpPr>
          <p:nvPr>
            <p:ph type="sldNum" idx="36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D83DB6E-FEA1-4507-8249-3D2D2F2CEA07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3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634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635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636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7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8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9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0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1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2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3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4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5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6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7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8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9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0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1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2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3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4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5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6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7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8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9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0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1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2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663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664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5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6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7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8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9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0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1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2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3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674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76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75" name="PlaceHolder 2"/>
          <p:cNvSpPr>
            <a:spLocks noGrp="1"/>
          </p:cNvSpPr>
          <p:nvPr>
            <p:ph type="body"/>
          </p:nvPr>
        </p:nvSpPr>
        <p:spPr>
          <a:xfrm>
            <a:off x="1370160" y="2249640"/>
            <a:ext cx="464940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400" spc="-1" strike="noStrike" cap="all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76" name="PlaceHolder 3"/>
          <p:cNvSpPr>
            <a:spLocks noGrp="1"/>
          </p:cNvSpPr>
          <p:nvPr>
            <p:ph type="body"/>
          </p:nvPr>
        </p:nvSpPr>
        <p:spPr>
          <a:xfrm>
            <a:off x="1141560" y="3073320"/>
            <a:ext cx="487800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Második szint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Harmadik szint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Negyedik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Ötödik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77" name="PlaceHolder 4"/>
          <p:cNvSpPr>
            <a:spLocks noGrp="1"/>
          </p:cNvSpPr>
          <p:nvPr>
            <p:ph type="body"/>
          </p:nvPr>
        </p:nvSpPr>
        <p:spPr>
          <a:xfrm>
            <a:off x="6400800" y="2249640"/>
            <a:ext cx="46461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400" spc="-1" strike="noStrike" cap="all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78" name="PlaceHolder 5"/>
          <p:cNvSpPr>
            <a:spLocks noGrp="1"/>
          </p:cNvSpPr>
          <p:nvPr>
            <p:ph type="body"/>
          </p:nvPr>
        </p:nvSpPr>
        <p:spPr>
          <a:xfrm>
            <a:off x="6172200" y="3073320"/>
            <a:ext cx="487476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Második szint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Harmadik szint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Negyedik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Ötödik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679" name="PlaceHolder 6"/>
          <p:cNvSpPr>
            <a:spLocks noGrp="1"/>
          </p:cNvSpPr>
          <p:nvPr>
            <p:ph type="dt" idx="37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80" name="PlaceHolder 7"/>
          <p:cNvSpPr>
            <a:spLocks noGrp="1"/>
          </p:cNvSpPr>
          <p:nvPr>
            <p:ph type="ftr" idx="38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81" name="PlaceHolder 8"/>
          <p:cNvSpPr>
            <a:spLocks noGrp="1"/>
          </p:cNvSpPr>
          <p:nvPr>
            <p:ph type="sldNum" idx="39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DFBE8DD9-82EF-4736-8017-C8E09854299A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683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684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685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6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7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8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9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0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1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2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3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4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5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6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7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8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9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0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1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2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3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4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5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6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7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8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9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0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1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712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713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4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5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6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7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8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9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0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1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2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72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724" name="PlaceHolder 2"/>
          <p:cNvSpPr>
            <a:spLocks noGrp="1"/>
          </p:cNvSpPr>
          <p:nvPr>
            <p:ph type="dt" idx="40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25" name="PlaceHolder 3"/>
          <p:cNvSpPr>
            <a:spLocks noGrp="1"/>
          </p:cNvSpPr>
          <p:nvPr>
            <p:ph type="ftr" idx="41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26" name="PlaceHolder 4"/>
          <p:cNvSpPr>
            <a:spLocks noGrp="1"/>
          </p:cNvSpPr>
          <p:nvPr>
            <p:ph type="sldNum" idx="42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00E10A7-FE0B-401C-89F9-E22341D1A5E2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8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729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730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731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2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3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4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5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6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7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8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9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0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1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2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3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4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5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6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7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8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9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0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1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2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3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4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5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6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7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758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759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0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1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2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3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4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5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6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7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8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769" name="PlaceHolder 1"/>
          <p:cNvSpPr>
            <a:spLocks noGrp="1"/>
          </p:cNvSpPr>
          <p:nvPr>
            <p:ph type="dt" idx="43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70" name="PlaceHolder 2"/>
          <p:cNvSpPr>
            <a:spLocks noGrp="1"/>
          </p:cNvSpPr>
          <p:nvPr>
            <p:ph type="ftr" idx="44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71" name="PlaceHolder 3"/>
          <p:cNvSpPr>
            <a:spLocks noGrp="1"/>
          </p:cNvSpPr>
          <p:nvPr>
            <p:ph type="sldNum" idx="45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7B79FB00-2455-4FBB-B2F5-4F158D468388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2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773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774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775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6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7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8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9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0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1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2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3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4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5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6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7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8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9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0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1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2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3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4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5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6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7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8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9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0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1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802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803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4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5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6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7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8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9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0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1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2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813" name="PlaceHolder 1"/>
          <p:cNvSpPr>
            <a:spLocks noGrp="1"/>
          </p:cNvSpPr>
          <p:nvPr>
            <p:ph type="title"/>
          </p:nvPr>
        </p:nvSpPr>
        <p:spPr>
          <a:xfrm>
            <a:off x="1146600" y="609480"/>
            <a:ext cx="3855600" cy="163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2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2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814" name="PlaceHolder 2"/>
          <p:cNvSpPr>
            <a:spLocks noGrp="1"/>
          </p:cNvSpPr>
          <p:nvPr>
            <p:ph type="body"/>
          </p:nvPr>
        </p:nvSpPr>
        <p:spPr>
          <a:xfrm>
            <a:off x="5156280" y="592560"/>
            <a:ext cx="5890680" cy="519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Második szint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Harmadik szint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Negyedik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Ötödik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815" name="PlaceHolder 3"/>
          <p:cNvSpPr>
            <a:spLocks noGrp="1"/>
          </p:cNvSpPr>
          <p:nvPr>
            <p:ph type="body"/>
          </p:nvPr>
        </p:nvSpPr>
        <p:spPr>
          <a:xfrm>
            <a:off x="1146600" y="2249640"/>
            <a:ext cx="385560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816" name="PlaceHolder 4"/>
          <p:cNvSpPr>
            <a:spLocks noGrp="1"/>
          </p:cNvSpPr>
          <p:nvPr>
            <p:ph type="dt" idx="46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17" name="PlaceHolder 5"/>
          <p:cNvSpPr>
            <a:spLocks noGrp="1"/>
          </p:cNvSpPr>
          <p:nvPr>
            <p:ph type="ftr" idx="47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18" name="PlaceHolder 6"/>
          <p:cNvSpPr>
            <a:spLocks noGrp="1"/>
          </p:cNvSpPr>
          <p:nvPr>
            <p:ph type="sldNum" idx="48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1D162B0D-2AED-4FA2-8AF7-DFA51D3BD83F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820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821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822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23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24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25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26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27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28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29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0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1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2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3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4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5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6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7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8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9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0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1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2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3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4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5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6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7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8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849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850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1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2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3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4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5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6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7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8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9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86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5934240" cy="163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2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2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861" name="PlaceHolder 2"/>
          <p:cNvSpPr>
            <a:spLocks noGrp="1"/>
          </p:cNvSpPr>
          <p:nvPr>
            <p:ph type="body"/>
          </p:nvPr>
        </p:nvSpPr>
        <p:spPr>
          <a:xfrm>
            <a:off x="7380720" y="609480"/>
            <a:ext cx="3666240" cy="518112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3200" spc="-1" strike="noStrike">
                <a:solidFill>
                  <a:schemeClr val="dk1"/>
                </a:solidFill>
                <a:latin typeface="Tw Cen MT"/>
              </a:rPr>
              <a:t>Kép beszúrásához kattintson az ikonra</a:t>
            </a:r>
            <a:endParaRPr b="0" lang="hu" sz="32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862" name="PlaceHolder 3"/>
          <p:cNvSpPr>
            <a:spLocks noGrp="1"/>
          </p:cNvSpPr>
          <p:nvPr>
            <p:ph type="body"/>
          </p:nvPr>
        </p:nvSpPr>
        <p:spPr>
          <a:xfrm>
            <a:off x="1141560" y="2249640"/>
            <a:ext cx="593424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863" name="PlaceHolder 4"/>
          <p:cNvSpPr>
            <a:spLocks noGrp="1"/>
          </p:cNvSpPr>
          <p:nvPr>
            <p:ph type="dt" idx="49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64" name="PlaceHolder 5"/>
          <p:cNvSpPr>
            <a:spLocks noGrp="1"/>
          </p:cNvSpPr>
          <p:nvPr>
            <p:ph type="ftr" idx="50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65" name="PlaceHolder 6"/>
          <p:cNvSpPr>
            <a:spLocks noGrp="1"/>
          </p:cNvSpPr>
          <p:nvPr>
            <p:ph type="sldNum" idx="51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8F638F5-C8D1-4930-B659-43DA34C60E70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105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106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107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8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9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0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1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2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3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4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5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6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7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8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9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0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1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2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3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4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5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6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7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8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9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0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1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2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3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134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135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6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7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8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9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0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1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2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3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4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141560" y="4304520"/>
            <a:ext cx="9911880" cy="81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200" spc="-1" strike="noStrike" cap="all">
                <a:solidFill>
                  <a:schemeClr val="dk1"/>
                </a:solidFill>
                <a:latin typeface="Tw Cen MT"/>
              </a:rPr>
              <a:t>Mintací</a:t>
            </a:r>
            <a:r>
              <a:rPr b="0" lang="hu-HU" sz="3200" spc="-1" strike="noStrike" cap="all">
                <a:solidFill>
                  <a:schemeClr val="dk1"/>
                </a:solidFill>
                <a:latin typeface="Tw Cen MT"/>
              </a:rPr>
              <a:t>m </a:t>
            </a:r>
            <a:r>
              <a:rPr b="0" lang="hu-HU" sz="3200" spc="-1" strike="noStrike" cap="all">
                <a:solidFill>
                  <a:schemeClr val="dk1"/>
                </a:solidFill>
                <a:latin typeface="Tw Cen MT"/>
              </a:rPr>
              <a:t>szerkes</a:t>
            </a:r>
            <a:r>
              <a:rPr b="0" lang="hu-HU" sz="3200" spc="-1" strike="noStrike" cap="all">
                <a:solidFill>
                  <a:schemeClr val="dk1"/>
                </a:solidFill>
                <a:latin typeface="Tw Cen MT"/>
              </a:rPr>
              <a:t>ztése</a:t>
            </a:r>
            <a:endParaRPr b="0" lang="hu" sz="32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1141560" y="606600"/>
            <a:ext cx="9911880" cy="329940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3200" spc="-1" strike="noStrike">
                <a:solidFill>
                  <a:schemeClr val="dk1"/>
                </a:solidFill>
                <a:latin typeface="Tw Cen MT"/>
              </a:rPr>
              <a:t>Kép beszúrásához </a:t>
            </a:r>
            <a:r>
              <a:rPr b="0" lang="hu-HU" sz="3200" spc="-1" strike="noStrike">
                <a:solidFill>
                  <a:schemeClr val="dk1"/>
                </a:solidFill>
                <a:latin typeface="Tw Cen MT"/>
              </a:rPr>
              <a:t>kattintson az ikonra</a:t>
            </a:r>
            <a:endParaRPr b="0" lang="hu" sz="32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1141200" y="5123880"/>
            <a:ext cx="9910440" cy="682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dt" idx="4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ftr" idx="5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sldNum" idx="6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A535A77F-68C1-4FBA-969F-147F7F81C395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152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153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154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5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6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7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8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9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0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1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2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3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4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5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6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7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8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9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0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1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2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3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4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5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6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7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8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9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0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181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182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3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4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5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6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7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8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9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0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1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342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1141560" y="4419720"/>
            <a:ext cx="990396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dt" idx="7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ftr" idx="8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sldNum" idx="9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34B0BF2-4872-4310-B6EE-A3E0BB88B5C7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198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199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200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1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2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3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4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5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6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7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8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9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0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1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2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3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4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5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6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7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8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9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0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1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2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3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4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5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6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227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228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9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0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1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2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3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4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5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6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7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1446120" y="609480"/>
            <a:ext cx="9302400" cy="274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1720800" y="3365640"/>
            <a:ext cx="8751960" cy="54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1141560" y="4309920"/>
            <a:ext cx="9905760" cy="148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 type="dt" idx="10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2" name="PlaceHolder 5"/>
          <p:cNvSpPr>
            <a:spLocks noGrp="1"/>
          </p:cNvSpPr>
          <p:nvPr>
            <p:ph type="ftr" idx="11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3" name="PlaceHolder 6"/>
          <p:cNvSpPr>
            <a:spLocks noGrp="1"/>
          </p:cNvSpPr>
          <p:nvPr>
            <p:ph type="sldNum" idx="12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369C8F1-4278-472B-B23D-4FA750EE134B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4" name="Szövegdoboz 59"/>
          <p:cNvSpPr/>
          <p:nvPr/>
        </p:nvSpPr>
        <p:spPr>
          <a:xfrm>
            <a:off x="903600" y="73224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pc="-1" strike="noStrike" cap="all">
                <a:solidFill>
                  <a:schemeClr val="dk1"/>
                </a:solidFill>
                <a:latin typeface="Tw Cen MT"/>
              </a:rPr>
              <a:t>„</a:t>
            </a:r>
            <a:endParaRPr b="0" lang="en-US" sz="8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5" name="Szövegdoboz 60"/>
          <p:cNvSpPr/>
          <p:nvPr/>
        </p:nvSpPr>
        <p:spPr>
          <a:xfrm>
            <a:off x="10537200" y="276480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hu-HU" sz="8000" spc="-1" strike="noStrike" cap="all">
                <a:solidFill>
                  <a:schemeClr val="dk1"/>
                </a:solidFill>
                <a:latin typeface="Tw Cen MT"/>
              </a:rPr>
              <a:t>”</a:t>
            </a:r>
            <a:endParaRPr b="0" lang="en-US" sz="8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247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48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249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0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1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2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3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4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5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6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7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8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9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0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1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2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3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4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5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6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7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8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9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0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1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2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3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4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5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276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277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8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9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0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1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2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3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4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5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6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1141560" y="2134080"/>
            <a:ext cx="9905760" cy="2511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1141200" y="4657680"/>
            <a:ext cx="9904320" cy="114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dt" idx="13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 type="ftr" idx="14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91" name="PlaceHolder 5"/>
          <p:cNvSpPr>
            <a:spLocks noGrp="1"/>
          </p:cNvSpPr>
          <p:nvPr>
            <p:ph type="sldNum" idx="15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F455E2B-21EF-473F-BD1A-42973EF0A7B0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293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94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295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6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7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8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9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0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1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2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3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4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5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6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7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8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9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0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1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2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3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4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5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6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7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8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9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0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1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22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323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4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5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6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7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8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9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0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1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2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1141560" y="2674440"/>
            <a:ext cx="3196440" cy="68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400" spc="-1" strike="noStrike" cap="all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 type="body"/>
          </p:nvPr>
        </p:nvSpPr>
        <p:spPr>
          <a:xfrm>
            <a:off x="1127880" y="3360240"/>
            <a:ext cx="3208320" cy="24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 type="body"/>
          </p:nvPr>
        </p:nvSpPr>
        <p:spPr>
          <a:xfrm>
            <a:off x="4514760" y="2677680"/>
            <a:ext cx="3184200" cy="68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400" spc="-1" strike="noStrike" cap="all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37" name="PlaceHolder 5"/>
          <p:cNvSpPr>
            <a:spLocks noGrp="1"/>
          </p:cNvSpPr>
          <p:nvPr>
            <p:ph type="body"/>
          </p:nvPr>
        </p:nvSpPr>
        <p:spPr>
          <a:xfrm>
            <a:off x="4504320" y="3363480"/>
            <a:ext cx="3195360" cy="24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38" name="PlaceHolder 6"/>
          <p:cNvSpPr>
            <a:spLocks noGrp="1"/>
          </p:cNvSpPr>
          <p:nvPr>
            <p:ph type="body"/>
          </p:nvPr>
        </p:nvSpPr>
        <p:spPr>
          <a:xfrm>
            <a:off x="7852320" y="2674440"/>
            <a:ext cx="3194640" cy="68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400" spc="-1" strike="noStrike" cap="all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39" name="PlaceHolder 7"/>
          <p:cNvSpPr>
            <a:spLocks noGrp="1"/>
          </p:cNvSpPr>
          <p:nvPr>
            <p:ph type="body"/>
          </p:nvPr>
        </p:nvSpPr>
        <p:spPr>
          <a:xfrm>
            <a:off x="7852320" y="3360240"/>
            <a:ext cx="3194640" cy="24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40" name="PlaceHolder 8"/>
          <p:cNvSpPr>
            <a:spLocks noGrp="1"/>
          </p:cNvSpPr>
          <p:nvPr>
            <p:ph type="dt" idx="16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41" name="PlaceHolder 9"/>
          <p:cNvSpPr>
            <a:spLocks noGrp="1"/>
          </p:cNvSpPr>
          <p:nvPr>
            <p:ph type="ftr" idx="17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42" name="PlaceHolder 10"/>
          <p:cNvSpPr>
            <a:spLocks noGrp="1"/>
          </p:cNvSpPr>
          <p:nvPr>
            <p:ph type="sldNum" idx="18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29517ED5-A5D2-4929-B43D-967D7364E87C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344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345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346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7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8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9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0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1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2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3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4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5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6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7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8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9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0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1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2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3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4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5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6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7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8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9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0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1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2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73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374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5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6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7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8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9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0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1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2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3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85" name="PlaceHolder 2"/>
          <p:cNvSpPr>
            <a:spLocks noGrp="1"/>
          </p:cNvSpPr>
          <p:nvPr>
            <p:ph type="body"/>
          </p:nvPr>
        </p:nvSpPr>
        <p:spPr>
          <a:xfrm>
            <a:off x="1141560" y="4404600"/>
            <a:ext cx="319500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000" spc="-1" strike="noStrike" cap="all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86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95000" cy="152352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Kép beszúrásához kattintson az ikonra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87" name="PlaceHolder 4"/>
          <p:cNvSpPr>
            <a:spLocks noGrp="1"/>
          </p:cNvSpPr>
          <p:nvPr>
            <p:ph type="body"/>
          </p:nvPr>
        </p:nvSpPr>
        <p:spPr>
          <a:xfrm>
            <a:off x="1141560" y="4980960"/>
            <a:ext cx="3195000" cy="81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88" name="PlaceHolder 5"/>
          <p:cNvSpPr>
            <a:spLocks noGrp="1"/>
          </p:cNvSpPr>
          <p:nvPr>
            <p:ph type="body"/>
          </p:nvPr>
        </p:nvSpPr>
        <p:spPr>
          <a:xfrm>
            <a:off x="4489200" y="4404600"/>
            <a:ext cx="320004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000" spc="-1" strike="noStrike" cap="all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89" name="PlaceHolder 6"/>
          <p:cNvSpPr>
            <a:spLocks noGrp="1"/>
          </p:cNvSpPr>
          <p:nvPr>
            <p:ph type="body"/>
          </p:nvPr>
        </p:nvSpPr>
        <p:spPr>
          <a:xfrm>
            <a:off x="4489200" y="2666880"/>
            <a:ext cx="3198600" cy="152352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Kép beszúrásához kattintson az ikonra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90" name="PlaceHolder 7"/>
          <p:cNvSpPr>
            <a:spLocks noGrp="1"/>
          </p:cNvSpPr>
          <p:nvPr>
            <p:ph type="body"/>
          </p:nvPr>
        </p:nvSpPr>
        <p:spPr>
          <a:xfrm>
            <a:off x="4487760" y="4980960"/>
            <a:ext cx="3200040" cy="81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91" name="PlaceHolder 8"/>
          <p:cNvSpPr>
            <a:spLocks noGrp="1"/>
          </p:cNvSpPr>
          <p:nvPr>
            <p:ph type="body"/>
          </p:nvPr>
        </p:nvSpPr>
        <p:spPr>
          <a:xfrm>
            <a:off x="7852680" y="4404600"/>
            <a:ext cx="319032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000" spc="-1" strike="noStrike" cap="all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92" name="PlaceHolder 9"/>
          <p:cNvSpPr>
            <a:spLocks noGrp="1"/>
          </p:cNvSpPr>
          <p:nvPr>
            <p:ph type="body"/>
          </p:nvPr>
        </p:nvSpPr>
        <p:spPr>
          <a:xfrm>
            <a:off x="7852320" y="2666880"/>
            <a:ext cx="3194640" cy="152352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Kép beszúrásához kattintson az ikonra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93" name="PlaceHolder 10"/>
          <p:cNvSpPr>
            <a:spLocks noGrp="1"/>
          </p:cNvSpPr>
          <p:nvPr>
            <p:ph type="body"/>
          </p:nvPr>
        </p:nvSpPr>
        <p:spPr>
          <a:xfrm>
            <a:off x="7852320" y="4980960"/>
            <a:ext cx="3194640" cy="81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1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394" name="PlaceHolder 11"/>
          <p:cNvSpPr>
            <a:spLocks noGrp="1"/>
          </p:cNvSpPr>
          <p:nvPr>
            <p:ph type="dt" idx="19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95" name="PlaceHolder 12"/>
          <p:cNvSpPr>
            <a:spLocks noGrp="1"/>
          </p:cNvSpPr>
          <p:nvPr>
            <p:ph type="ftr" idx="20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96" name="PlaceHolder 13"/>
          <p:cNvSpPr>
            <a:spLocks noGrp="1"/>
          </p:cNvSpPr>
          <p:nvPr>
            <p:ph type="sldNum" idx="21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09E75DEC-41BD-407F-9B6E-E1F0E63CBD40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398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399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400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1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2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3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4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5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6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7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8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9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0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1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2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3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4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5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6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7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8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9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0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1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2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3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4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5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6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27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428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9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0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1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2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3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4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5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6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7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Második szint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Harmadik szint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Negyedik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Ötödik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 type="dt" idx="22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41" name="PlaceHolder 4"/>
          <p:cNvSpPr>
            <a:spLocks noGrp="1"/>
          </p:cNvSpPr>
          <p:nvPr>
            <p:ph type="ftr" idx="23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42" name="PlaceHolder 5"/>
          <p:cNvSpPr>
            <a:spLocks noGrp="1"/>
          </p:cNvSpPr>
          <p:nvPr>
            <p:ph type="sldNum" idx="24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083C59C8-193A-4379-A06A-36FEE4F97A4C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Kép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444" name="Csoport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445" name="Csoport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446" name="Téglalap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7" name="Szabadkézi sokszög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8" name="Szabadkézi sokszög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9" name="Szabadkézi sokszög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0" name="Szabadkézi sokszög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1" name="Szabadkézi sokszög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2" name="Szabadkézi sokszög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3" name="Szabadkézi sokszög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4" name="Szabadkézi sokszög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5" name="Szabadkézi sokszög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6" name="Szabadkézi sokszög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7" name="Vonal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8" name="Szabadkézi sokszög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9" name="Szabadkézi sokszög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0" name="Szabadkézi sokszög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1" name="Szabadkézi sokszög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2" name="Téglalap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3" name="Szabadkézi sokszög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4" name="Szabadkézi sokszög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5" name="Szabadkézi sokszög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6" name="Szabadkézi sokszög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7" name="Szabadkézi sokszög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8" name="Szabadkézi sokszög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9" name="Szabadkézi sokszög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0" name="Szabadkézi sokszög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1" name="Szabadkézi sokszög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2" name="Szabadkézi sokszög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73" name="Csoport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474" name="Szabadkézi sokszög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5" name="Szabadkézi sokszög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6" name="Szabadkézi sokszög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7" name="Szabadkézi sokszög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8" name="Szabadkézi sokszög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9" name="Szabadkézi sokszög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0" name="Szabadkézi sokszög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1" name="Szabadkézi sokszög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2" name="Szabadkézi sokszög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3" name="Téglalap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9042480" y="609480"/>
            <a:ext cx="200448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Mintacím szerkesztése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1141560" y="609480"/>
            <a:ext cx="774828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Mintaszöveg szerkesztése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000" spc="-1" strike="noStrike">
                <a:solidFill>
                  <a:schemeClr val="dk1"/>
                </a:solidFill>
                <a:latin typeface="Tw Cen MT"/>
              </a:rPr>
              <a:t>Második szint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800" spc="-1" strike="noStrike">
                <a:solidFill>
                  <a:schemeClr val="dk1"/>
                </a:solidFill>
                <a:latin typeface="Tw Cen MT"/>
              </a:rPr>
              <a:t>Harmadik szint</a:t>
            </a: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Negyedik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Ötödik szint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486" name="PlaceHolder 3"/>
          <p:cNvSpPr>
            <a:spLocks noGrp="1"/>
          </p:cNvSpPr>
          <p:nvPr>
            <p:ph type="dt" idx="25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&lt;date/time&gt;</a:t>
            </a:r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87" name="PlaceHolder 4"/>
          <p:cNvSpPr>
            <a:spLocks noGrp="1"/>
          </p:cNvSpPr>
          <p:nvPr>
            <p:ph type="ftr" idx="26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88" name="PlaceHolder 5"/>
          <p:cNvSpPr>
            <a:spLocks noGrp="1"/>
          </p:cNvSpPr>
          <p:nvPr>
            <p:ph type="sldNum" idx="27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B036E9FA-5760-4DBD-A0EF-46712B206AF0}" type="slidenum">
              <a:rPr b="0" lang="hu-HU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0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0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Csoport 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 useBgFill="1">
          <p:nvSpPr>
            <p:cNvPr id="873" name="Téglalap 7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hu-HU" sz="1800" spc="-1" strike="noStrike">
                <a:solidFill>
                  <a:schemeClr val="lt1"/>
                </a:solidFill>
                <a:latin typeface="Tw Cen MT"/>
              </a:endParaRPr>
            </a:p>
          </p:txBody>
        </p:sp>
        <p:pic>
          <p:nvPicPr>
            <p:cNvPr id="874" name="Kép 2" descr="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/>
            <p:nvPr/>
          </p:nvPicPr>
          <p:blipFill>
            <a:blip r:embed="rId2">
              <a:alphaModFix amt="30000"/>
            </a:blip>
            <a:stretch/>
          </p:blipFill>
          <p:spPr>
            <a:xfrm>
              <a:off x="0" y="0"/>
              <a:ext cx="12191760" cy="685764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875" name="Kép 4" descr="áramkör közelképe"/>
          <p:cNvPicPr/>
          <p:nvPr/>
        </p:nvPicPr>
        <p:blipFill>
          <a:blip r:embed="rId3">
            <a:alphaModFix amt="30000"/>
          </a:blip>
          <a:srcRect l="0" t="6505" r="0" b="9201"/>
          <a:stretch/>
        </p:blipFill>
        <p:spPr>
          <a:xfrm>
            <a:off x="12960" y="0"/>
            <a:ext cx="12188160" cy="6857640"/>
          </a:xfrm>
          <a:prstGeom prst="rect">
            <a:avLst/>
          </a:prstGeom>
          <a:ln w="0">
            <a:noFill/>
          </a:ln>
        </p:spPr>
      </p:pic>
      <p:grpSp>
        <p:nvGrpSpPr>
          <p:cNvPr id="876" name="Csoport 8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06240" y="2235240"/>
            <a:ext cx="10981800" cy="2395800"/>
            <a:chOff x="606240" y="2235240"/>
            <a:chExt cx="10981800" cy="2395800"/>
          </a:xfrm>
        </p:grpSpPr>
        <p:sp>
          <p:nvSpPr>
            <p:cNvPr id="877" name="Átellenes sarkain kerekített téglalap 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82280" y="2235240"/>
              <a:ext cx="7026840" cy="2395800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cap="sq" w="19050">
              <a:solidFill>
                <a:srgbClr val="82ffff">
                  <a:alpha val="60000"/>
                </a:srgbClr>
              </a:solidFill>
              <a:miter/>
            </a:ln>
            <a:effectLst>
              <a:outerShdw algn="t" blurRad="88920" dir="5400000" dist="38160" rotWithShape="0">
                <a:srgbClr val="000000">
                  <a:alpha val="4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hu-HU" sz="1800" spc="-1" strike="noStrike">
                <a:solidFill>
                  <a:schemeClr val="lt1"/>
                </a:solidFill>
                <a:latin typeface="Tw Cen MT"/>
              </a:endParaRPr>
            </a:p>
          </p:txBody>
        </p:sp>
        <p:grpSp>
          <p:nvGrpSpPr>
            <p:cNvPr id="878" name="Csoport 8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606240" y="2900160"/>
              <a:ext cx="10981800" cy="1211400"/>
              <a:chOff x="606240" y="2900160"/>
              <a:chExt cx="10981800" cy="1211400"/>
            </a:xfrm>
          </p:grpSpPr>
          <p:sp>
            <p:nvSpPr>
              <p:cNvPr id="879" name="Szabadkézi sokszög 3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9653400" y="337932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-360 h 512280"/>
                  <a:gd name="textAreaBottom" fmla="*/ 51228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0" name="Szabadkézi sokszög 3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10078200" y="331092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360 h 151920"/>
                  <a:gd name="textAreaBottom" fmla="*/ 15264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1" name="Szabadkézi sokszög 3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11146680" y="357444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360 h 190080"/>
                  <a:gd name="textAreaBottom" fmla="*/ 19080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2" name="Szabadkézi sokszög 3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10230480" y="303480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360 h 1544400"/>
                  <a:gd name="textAreaBottom" fmla="*/ 154512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3" name="Szabadkézi sokszög 3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0034640" y="2562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4" name="Szabadkézi sokszög 3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0747440" y="323244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5" name="Szabadkézi sokszög 3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1399400" y="309528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6" name="Szabadkézi sokszög 3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0353960" y="215316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7" name="Szabadkézi sokszög 4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9849240" y="330876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8" name="Téglalap 4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9721440" y="3283920"/>
                <a:ext cx="23400" cy="252000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9" name="Szabadkézi sokszög 3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2121840" y="3531960"/>
                <a:ext cx="417240" cy="512280"/>
              </a:xfrm>
              <a:custGeom>
                <a:avLst/>
                <a:gdLst>
                  <a:gd name="textAreaLeft" fmla="*/ -360 w 417240"/>
                  <a:gd name="textAreaRight" fmla="*/ 417240 w 417240"/>
                  <a:gd name="textAreaTop" fmla="*/ -360 h 512280"/>
                  <a:gd name="textAreaBottom" fmla="*/ 512280 h 51228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0" name="Szabadkézi sokszög 3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1958400" y="3463560"/>
                <a:ext cx="156960" cy="151920"/>
              </a:xfrm>
              <a:custGeom>
                <a:avLst/>
                <a:gdLst>
                  <a:gd name="textAreaLeft" fmla="*/ 360 w 156960"/>
                  <a:gd name="textAreaRight" fmla="*/ 157680 w 156960"/>
                  <a:gd name="textAreaTop" fmla="*/ 360 h 151920"/>
                  <a:gd name="textAreaBottom" fmla="*/ 152640 h 15192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1" name="Szabadkézi sokszög 3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858240" y="3727080"/>
                <a:ext cx="188640" cy="190080"/>
              </a:xfrm>
              <a:custGeom>
                <a:avLst/>
                <a:gdLst>
                  <a:gd name="textAreaLeft" fmla="*/ 360 w 188640"/>
                  <a:gd name="textAreaRight" fmla="*/ 189360 w 188640"/>
                  <a:gd name="textAreaTop" fmla="*/ 360 h 190080"/>
                  <a:gd name="textAreaBottom" fmla="*/ 190800 h 1900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2" name="Szabadkézi sokszög 3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1658520" y="3187080"/>
                <a:ext cx="304560" cy="1544400"/>
              </a:xfrm>
              <a:custGeom>
                <a:avLst/>
                <a:gdLst>
                  <a:gd name="textAreaLeft" fmla="*/ 360 w 304560"/>
                  <a:gd name="textAreaRight" fmla="*/ 305280 w 304560"/>
                  <a:gd name="textAreaTop" fmla="*/ 360 h 1544400"/>
                  <a:gd name="textAreaBottom" fmla="*/ 1545120 h 154440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3" name="Szabadkézi sokszög 3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1860120" y="2715120"/>
                <a:ext cx="298080" cy="1153800"/>
              </a:xfrm>
              <a:custGeom>
                <a:avLst/>
                <a:gdLst>
                  <a:gd name="textAreaLeft" fmla="*/ 360 w 298080"/>
                  <a:gd name="textAreaRight" fmla="*/ 298800 w 298080"/>
                  <a:gd name="textAreaTop" fmla="*/ 0 h 1153800"/>
                  <a:gd name="textAreaBottom" fmla="*/ 1154160 h 115380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4" name="Szabadkézi sokszög 3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1288800" y="3385080"/>
                <a:ext cx="156960" cy="155160"/>
              </a:xfrm>
              <a:custGeom>
                <a:avLst/>
                <a:gdLst>
                  <a:gd name="textAreaLeft" fmla="*/ 360 w 156960"/>
                  <a:gd name="textAreaRight" fmla="*/ 157680 w 156960"/>
                  <a:gd name="textAreaTop" fmla="*/ 0 h 155160"/>
                  <a:gd name="textAreaBottom" fmla="*/ 155520 h 15516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5" name="Szabadkézi sokszög 3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606240" y="3247920"/>
                <a:ext cx="188640" cy="188640"/>
              </a:xfrm>
              <a:custGeom>
                <a:avLst/>
                <a:gdLst>
                  <a:gd name="textAreaLeft" fmla="*/ 360 w 188640"/>
                  <a:gd name="textAreaRight" fmla="*/ 189360 w 18864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6" name="Szabadkézi sokszög 3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1532520" y="2305440"/>
                <a:ext cx="307440" cy="1801440"/>
              </a:xfrm>
              <a:custGeom>
                <a:avLst/>
                <a:gdLst>
                  <a:gd name="textAreaLeft" fmla="*/ 360 w 307440"/>
                  <a:gd name="textAreaRight" fmla="*/ 308160 w 307440"/>
                  <a:gd name="textAreaTop" fmla="*/ 0 h 1801440"/>
                  <a:gd name="textAreaBottom" fmla="*/ 1801800 h 180144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7" name="Szabadkézi sokszög 4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2154960" y="3461040"/>
                <a:ext cx="190080" cy="188640"/>
              </a:xfrm>
              <a:custGeom>
                <a:avLst/>
                <a:gdLst>
                  <a:gd name="textAreaLeft" fmla="*/ 360 w 190080"/>
                  <a:gd name="textAreaRight" fmla="*/ 190800 w 190080"/>
                  <a:gd name="textAreaTop" fmla="*/ 0 h 188640"/>
                  <a:gd name="textAreaBottom" fmla="*/ 189000 h 18864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8" name="Téglalap 4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2449080" y="3436560"/>
                <a:ext cx="23400" cy="252000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899" name="PlaceHolder 1"/>
          <p:cNvSpPr>
            <a:spLocks noGrp="1"/>
          </p:cNvSpPr>
          <p:nvPr>
            <p:ph type="title"/>
          </p:nvPr>
        </p:nvSpPr>
        <p:spPr>
          <a:xfrm>
            <a:off x="2622240" y="1940040"/>
            <a:ext cx="6857640" cy="136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87308" lnSpcReduction="10000"/>
          </a:bodyPr>
          <a:p>
            <a:pPr indent="0" algn="ctr" defTabSz="914400">
              <a:lnSpc>
                <a:spcPct val="90000"/>
              </a:lnSpc>
              <a:buNone/>
            </a:pPr>
            <a:r>
              <a:rPr b="1" i="1" lang="hu-HU" sz="6000" spc="-1" strike="noStrike">
                <a:solidFill>
                  <a:schemeClr val="dk1"/>
                </a:solidFill>
                <a:latin typeface="Calibri Light"/>
              </a:rPr>
              <a:t>Netanor Közös Vállalat</a:t>
            </a:r>
            <a:endParaRPr b="0" lang="hu" sz="60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900" name="Szövegdoboz 3"/>
          <p:cNvSpPr/>
          <p:nvPr/>
        </p:nvSpPr>
        <p:spPr>
          <a:xfrm>
            <a:off x="2932200" y="3498480"/>
            <a:ext cx="6327360" cy="109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i="1" lang="hu-HU" sz="2200" spc="-1" strike="noStrike">
                <a:solidFill>
                  <a:schemeClr val="dk2"/>
                </a:solidFill>
                <a:latin typeface="Tw Cen MT"/>
              </a:rPr>
              <a:t>13.C 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  <a:p>
            <a:pPr algn="ctr" defTabSz="457200">
              <a:lnSpc>
                <a:spcPct val="100000"/>
              </a:lnSpc>
            </a:pPr>
            <a:r>
              <a:rPr b="1" i="1" lang="hu-HU" sz="2200" spc="-1" strike="noStrike">
                <a:solidFill>
                  <a:schemeClr val="dk2"/>
                </a:solidFill>
                <a:latin typeface="Calibri Light"/>
              </a:rPr>
              <a:t>1. Csapat: Bodnár Márk, Mitró Norbert, Albók Eszter</a:t>
            </a:r>
            <a:endParaRPr b="0" lang="en-US" sz="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1" name="PlaceHolder 2"/>
          <p:cNvSpPr>
            <a:spLocks noGrp="1"/>
          </p:cNvSpPr>
          <p:nvPr>
            <p:ph type="subTitle"/>
          </p:nvPr>
        </p:nvSpPr>
        <p:spPr>
          <a:xfrm>
            <a:off x="12960" y="21600"/>
            <a:ext cx="2703240" cy="763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algn="ctr"/>
            <a:endParaRPr b="0" lang="en-US" sz="2000" spc="-1" strike="noStrike" cap="all">
              <a:solidFill>
                <a:schemeClr val="dk2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Csoport 1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 useBgFill="1">
          <p:nvSpPr>
            <p:cNvPr id="994" name="Téglalap 17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hu-HU" sz="1800" spc="-1" strike="noStrike">
                <a:solidFill>
                  <a:schemeClr val="lt1"/>
                </a:solidFill>
                <a:latin typeface="Tw Cen MT"/>
              </a:endParaRPr>
            </a:p>
          </p:txBody>
        </p:sp>
        <p:pic>
          <p:nvPicPr>
            <p:cNvPr id="995" name="Kép 2" descr="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/>
            <p:nvPr/>
          </p:nvPicPr>
          <p:blipFill>
            <a:blip r:embed="rId2">
              <a:alphaModFix amt="30000"/>
            </a:blip>
            <a:stretch/>
          </p:blipFill>
          <p:spPr>
            <a:xfrm>
              <a:off x="0" y="0"/>
              <a:ext cx="12191760" cy="685764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996" name="Kép 3" descr="áramkör közelképe"/>
          <p:cNvPicPr/>
          <p:nvPr/>
        </p:nvPicPr>
        <p:blipFill>
          <a:blip r:embed="rId3">
            <a:alphaModFix amt="30000"/>
          </a:blip>
          <a:srcRect l="17220" t="0" r="9211" b="0"/>
          <a:stretch/>
        </p:blipFill>
        <p:spPr>
          <a:xfrm>
            <a:off x="0" y="0"/>
            <a:ext cx="7558200" cy="6857640"/>
          </a:xfrm>
          <a:prstGeom prst="rect">
            <a:avLst/>
          </a:prstGeom>
          <a:ln w="0">
            <a:noFill/>
          </a:ln>
        </p:spPr>
      </p:pic>
      <p:grpSp>
        <p:nvGrpSpPr>
          <p:cNvPr id="997" name="Csoport 1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2304720" cy="6857640"/>
            <a:chOff x="0" y="0"/>
            <a:chExt cx="2304720" cy="6857640"/>
          </a:xfrm>
        </p:grpSpPr>
        <p:sp>
          <p:nvSpPr>
            <p:cNvPr id="998" name="Téglalap 17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09600" y="4680"/>
              <a:ext cx="23400" cy="21808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99" name="Szabadkézi sokszög 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8600" y="217656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0" name="Szabadkézi sokszög 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3920" y="4021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1" name="Téglalap 18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14360" y="9360"/>
              <a:ext cx="28080" cy="44812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2" name="Szabadkézi sokszög 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3336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3" name="Szabadkézi sokszög 1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90440" y="936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4" name="Szabadkézi sokszög 1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90600" y="14400"/>
              <a:ext cx="375840" cy="1801440"/>
            </a:xfrm>
            <a:custGeom>
              <a:avLst/>
              <a:gdLst>
                <a:gd name="textAreaLeft" fmla="*/ 0 w 375840"/>
                <a:gd name="textAreaRight" fmla="*/ 376200 w 375840"/>
                <a:gd name="textAreaTop" fmla="*/ 0 h 1801440"/>
                <a:gd name="textAreaBottom" fmla="*/ 1801800 h 1801440"/>
              </a:gdLst>
              <a:ahLst/>
              <a:rect l="textAreaLeft" t="textAreaTop" r="textAreaRight" b="textAreaBottom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5" name="Szabadkézi sokszög 1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00200" y="18018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6" name="Szabadkézi sokszög 1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80960" y="936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rect l="textAreaLeft" t="textAreaTop" r="textAreaRight" b="textAreaBottom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7" name="Szabadkézi sokszög 1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43040" y="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8" name="Szabadkézi sokszög 1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85880" y="14209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09" name="Szabadkézi sokszög 1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85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0" name="Szabadkézi sokszög 1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43120" y="4680"/>
              <a:ext cx="418680" cy="52200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2000"/>
                <a:gd name="textAreaBottom" fmla="*/ 522360 h 522000"/>
              </a:gdLst>
              <a:ahLst/>
              <a:rect l="textAreaLeft" t="textAreaTop" r="textAreaRight" b="textAreaBottom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1" name="Szabadkézi sokszög 1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19320" y="488880"/>
              <a:ext cx="161640" cy="147240"/>
            </a:xfrm>
            <a:custGeom>
              <a:avLst/>
              <a:gdLst>
                <a:gd name="textAreaLeft" fmla="*/ 0 w 161640"/>
                <a:gd name="textAreaRight" fmla="*/ 162000 w 161640"/>
                <a:gd name="textAreaTop" fmla="*/ 0 h 147240"/>
                <a:gd name="textAreaBottom" fmla="*/ 147600 h 147240"/>
              </a:gdLst>
              <a:ahLst/>
              <a:rect l="textAreaLeft" t="textAreaTop" r="textAreaRight" b="textAreaBottom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2" name="Szabadkézi sokszög 1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52560" y="468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3" name="Szabadkézi sokszög 2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66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4" name="Szabadkézi sokszög 2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90640" y="15541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5" name="Szabadkézi sokszög 2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8360" y="5622840"/>
              <a:ext cx="337680" cy="1215720"/>
            </a:xfrm>
            <a:custGeom>
              <a:avLst/>
              <a:gdLst>
                <a:gd name="textAreaLeft" fmla="*/ 0 w 337680"/>
                <a:gd name="textAreaRight" fmla="*/ 338040 w 337680"/>
                <a:gd name="textAreaTop" fmla="*/ 0 h 1215720"/>
                <a:gd name="textAreaBottom" fmla="*/ 1216080 h 1215720"/>
              </a:gdLst>
              <a:ahLst/>
              <a:rect l="textAreaLeft" t="textAreaTop" r="textAreaRight" b="textAreaBottom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6" name="Szabadkézi sokszög 2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7640" y="5479920"/>
              <a:ext cx="156960" cy="15696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56960"/>
                <a:gd name="textAreaBottom" fmla="*/ 157320 h 156960"/>
              </a:gdLst>
              <a:ahLst/>
              <a:rect l="textAreaLeft" t="textAreaTop" r="textAreaRight" b="textAreaBottom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7" name="Szabadkézi sokszög 2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8" name="Szabadkézi sokszög 2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3897360"/>
              <a:ext cx="132840" cy="26640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6400"/>
                <a:gd name="textAreaBottom" fmla="*/ 266760 h 266400"/>
              </a:gdLst>
              <a:ahLst/>
              <a:rect l="textAreaLeft" t="textAreaTop" r="textAreaRight" b="textAreaBottom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19" name="Szabadkézi sokszög 2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0" y="414972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0" name="Szabadkézi sokszög 2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644480"/>
              <a:ext cx="132840" cy="26964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9640"/>
                <a:gd name="textAreaBottom" fmla="*/ 270000 h 269640"/>
              </a:gdLst>
              <a:ahLst/>
              <a:rect l="textAreaLeft" t="textAreaTop" r="textAreaRight" b="textAreaBottom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1" name="Szabadkézi sokszög 2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0" y="14684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2" name="Szabadkézi sokszög 2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95160" y="4680"/>
              <a:ext cx="309240" cy="1558440"/>
            </a:xfrm>
            <a:custGeom>
              <a:avLst/>
              <a:gdLst>
                <a:gd name="textAreaLeft" fmla="*/ 0 w 309240"/>
                <a:gd name="textAreaRight" fmla="*/ 309600 w 309240"/>
                <a:gd name="textAreaTop" fmla="*/ 0 h 1558440"/>
                <a:gd name="textAreaBottom" fmla="*/ 1558800 h 1558440"/>
              </a:gdLst>
              <a:ahLst/>
              <a:rect l="textAreaLeft" t="textAreaTop" r="textAreaRight" b="textAreaBottom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3" name="Szabadkézi sokszög 3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240" y="48816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4" name="Szabadkézi sokszög 3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8240" y="5060880"/>
              <a:ext cx="304560" cy="1777680"/>
            </a:xfrm>
            <a:custGeom>
              <a:avLst/>
              <a:gdLst>
                <a:gd name="textAreaLeft" fmla="*/ 0 w 304560"/>
                <a:gd name="textAreaRight" fmla="*/ 304920 w 304560"/>
                <a:gd name="textAreaTop" fmla="*/ 0 h 1777680"/>
                <a:gd name="textAreaBottom" fmla="*/ 1778040 h 1777680"/>
              </a:gdLst>
              <a:ahLst/>
              <a:rect l="textAreaLeft" t="textAreaTop" r="textAreaRight" b="textAreaBottom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5" name="Szabadkézi sokszög 3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6196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6" name="Téglalap 20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2960" y="6610320"/>
              <a:ext cx="23400" cy="24264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7" name="Szabadkézi sokszög 3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32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8" name="Szabadkézi sokszög 3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5978520"/>
              <a:ext cx="190080" cy="46152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461520"/>
                <a:gd name="textAreaBottom" fmla="*/ 461880 h 461520"/>
              </a:gdLst>
              <a:ahLst/>
              <a:rect l="textAreaLeft" t="textAreaTop" r="textAreaRight" b="textAreaBottom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29" name="Szabadkézi sokszög 3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14480" y="1801800"/>
              <a:ext cx="213840" cy="755280"/>
            </a:xfrm>
            <a:custGeom>
              <a:avLst/>
              <a:gdLst>
                <a:gd name="textAreaLeft" fmla="*/ 0 w 213840"/>
                <a:gd name="textAreaRight" fmla="*/ 214200 w 213840"/>
                <a:gd name="textAreaTop" fmla="*/ 0 h 755280"/>
                <a:gd name="textAreaBottom" fmla="*/ 755640 h 755280"/>
              </a:gdLst>
              <a:ahLst/>
              <a:rect l="textAreaLeft" t="textAreaTop" r="textAreaRight" b="textAreaBottom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0" name="Szabadkézi sokszög 3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8160" y="2548080"/>
              <a:ext cx="166320" cy="159840"/>
            </a:xfrm>
            <a:custGeom>
              <a:avLst/>
              <a:gdLst>
                <a:gd name="textAreaLeft" fmla="*/ 0 w 166320"/>
                <a:gd name="textAreaRight" fmla="*/ 166680 w 166320"/>
                <a:gd name="textAreaTop" fmla="*/ 0 h 159840"/>
                <a:gd name="textAreaBottom" fmla="*/ 160200 h 159840"/>
              </a:gdLst>
              <a:ahLst/>
              <a:rect l="textAreaLeft" t="textAreaTop" r="textAreaRight" b="textAreaBottom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1" name="Szabadkézi sokszög 3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95440" y="4680"/>
              <a:ext cx="637920" cy="4025520"/>
            </a:xfrm>
            <a:custGeom>
              <a:avLst/>
              <a:gdLst>
                <a:gd name="textAreaLeft" fmla="*/ 0 w 637920"/>
                <a:gd name="textAreaRight" fmla="*/ 638280 w 637920"/>
                <a:gd name="textAreaTop" fmla="*/ 0 h 4025520"/>
                <a:gd name="textAreaBottom" fmla="*/ 4025880 h 4025520"/>
              </a:gdLst>
              <a:ahLst/>
              <a:rect l="textAreaLeft" t="textAreaTop" r="textAreaRight" b="textAreaBottom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2" name="Szabadkézi sokszög 3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24000" y="1382760"/>
              <a:ext cx="142560" cy="47592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5920"/>
                <a:gd name="textAreaBottom" fmla="*/ 476280 h 475920"/>
              </a:gdLst>
              <a:ahLst/>
              <a:rect l="textAreaLeft" t="textAreaTop" r="textAreaRight" b="textAreaBottom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3" name="Szabadkézi sokszög 4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0320" y="1849320"/>
              <a:ext cx="109080" cy="10764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7640"/>
                <a:gd name="textAreaBottom" fmla="*/ 108000 h 10764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4" name="Szabadkézi sokszög 4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81160" y="3417840"/>
              <a:ext cx="142560" cy="47448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4480"/>
                <a:gd name="textAreaBottom" fmla="*/ 474840 h 474480"/>
              </a:gdLst>
              <a:ahLst/>
              <a:rect l="textAreaLeft" t="textAreaTop" r="textAreaRight" b="textAreaBottom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5" name="Szabadkézi sokszög 4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37960" y="38829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rect l="textAreaLeft" t="textAreaTop" r="textAreaRight" b="textAreaBottom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6" name="Szabadkézi sokszög 4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680" y="2166840"/>
              <a:ext cx="114120" cy="45216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452160"/>
                <a:gd name="textAreaBottom" fmla="*/ 452520 h 452160"/>
              </a:gdLst>
              <a:ahLst/>
              <a:rect l="textAreaLeft" t="textAreaTop" r="textAreaRight" b="textAreaBottom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7" name="Szabadkézi sokszög 4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2560" y="20667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8" name="Téglalap 21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28680" y="4662360"/>
              <a:ext cx="23400" cy="21808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39" name="Szabadkézi sokszög 4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19040" y="5041800"/>
              <a:ext cx="371160" cy="18014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801440"/>
                <a:gd name="textAreaBottom" fmla="*/ 1801800 h 1801440"/>
              </a:gdLst>
              <a:ahLst/>
              <a:rect l="textAreaLeft" t="textAreaTop" r="textAreaRight" b="textAreaBottom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0" name="Szabadkézi sokszög 4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4768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1" name="Szabadkézi sokszög 4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9000" y="3983040"/>
              <a:ext cx="347400" cy="2860200"/>
            </a:xfrm>
            <a:custGeom>
              <a:avLst/>
              <a:gdLst>
                <a:gd name="textAreaLeft" fmla="*/ 0 w 347400"/>
                <a:gd name="textAreaRight" fmla="*/ 347760 w 347400"/>
                <a:gd name="textAreaTop" fmla="*/ 0 h 2860200"/>
                <a:gd name="textAreaBottom" fmla="*/ 2860560 h 2860200"/>
              </a:gdLst>
              <a:ahLst/>
              <a:rect l="textAreaLeft" t="textAreaTop" r="textAreaRight" b="textAreaBottom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2" name="Szabadkézi sokszög 4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28640" y="380700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3" name="Szabadkézi sokszög 5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23960" y="4867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4" name="Szabadkézi sokszög 5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05080" y="542304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rect l="textAreaLeft" t="textAreaTop" r="textAreaRight" b="textAreaBottom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5" name="Szabadkézi sokszög 5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66800" y="594504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6" name="Szabadkézi sokszög 5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09640" y="5246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7" name="Szabadkézi sokszög 5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09640" y="57643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8" name="Szabadkézi sokszög 5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66880" y="6330960"/>
              <a:ext cx="418680" cy="52668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6680"/>
                <a:gd name="textAreaBottom" fmla="*/ 527040 h 526680"/>
              </a:gdLst>
              <a:ahLst/>
              <a:rect l="textAreaLeft" t="textAreaTop" r="textAreaRight" b="textAreaBottom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49" name="Szabadkézi sokszög 5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47760" y="6221520"/>
              <a:ext cx="156960" cy="14724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47240"/>
                <a:gd name="textAreaBottom" fmla="*/ 147600 h 147240"/>
              </a:gdLst>
              <a:ahLst/>
              <a:rect l="textAreaLeft" t="textAreaTop" r="textAreaRight" b="textAreaBottom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50" name="Szabadkézi sokszög 5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04720" y="9360"/>
              <a:ext cx="232920" cy="5103360"/>
            </a:xfrm>
            <a:custGeom>
              <a:avLst/>
              <a:gdLst>
                <a:gd name="textAreaLeft" fmla="*/ 0 w 232920"/>
                <a:gd name="textAreaRight" fmla="*/ 233280 w 232920"/>
                <a:gd name="textAreaTop" fmla="*/ 0 h 5103360"/>
                <a:gd name="textAreaBottom" fmla="*/ 5103720 h 5103360"/>
              </a:gdLst>
              <a:ahLst/>
              <a:rect l="textAreaLeft" t="textAreaTop" r="textAreaRight" b="textAreaBottom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51" name="Szabadkézi sokszög 5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33240" y="5103720"/>
              <a:ext cx="185400" cy="185400"/>
            </a:xfrm>
            <a:custGeom>
              <a:avLst/>
              <a:gdLst>
                <a:gd name="textAreaLeft" fmla="*/ 0 w 185400"/>
                <a:gd name="textAreaRight" fmla="*/ 185760 w 185400"/>
                <a:gd name="textAreaTop" fmla="*/ 0 h 185400"/>
                <a:gd name="textAreaBottom" fmla="*/ 185760 h 185400"/>
              </a:gdLst>
              <a:ahLst/>
              <a:rect l="textAreaLeft" t="textAreaTop" r="textAreaRight" b="textAreaBottom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052" name="PlaceHolder 1"/>
          <p:cNvSpPr>
            <a:spLocks noGrp="1"/>
          </p:cNvSpPr>
          <p:nvPr>
            <p:ph type="title"/>
          </p:nvPr>
        </p:nvSpPr>
        <p:spPr>
          <a:xfrm>
            <a:off x="7962480" y="618480"/>
            <a:ext cx="308448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200" spc="-1" strike="noStrike" cap="all">
                <a:solidFill>
                  <a:schemeClr val="dk1"/>
                </a:solidFill>
                <a:latin typeface="Tw Cen MT"/>
              </a:rPr>
              <a:t>dhcp</a:t>
            </a:r>
            <a:endParaRPr b="0" lang="hu" sz="32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053" name="PlaceHolder 2"/>
          <p:cNvSpPr>
            <a:spLocks noGrp="1"/>
          </p:cNvSpPr>
          <p:nvPr>
            <p:ph/>
          </p:nvPr>
        </p:nvSpPr>
        <p:spPr>
          <a:xfrm>
            <a:off x="7752960" y="2185920"/>
            <a:ext cx="3294000" cy="360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Dhcp-nk a Miskolci telephelyen oszt címet minden felhasználónak akinek van hozzáférése a jelszóhoz.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Ez a hálózat 192.168.200.0/24-es címet használ exklúzívan a Miskolci telephelyhez.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</a:pP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</a:pP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1054" name="Kép 5" descr=""/>
          <p:cNvPicPr/>
          <p:nvPr/>
        </p:nvPicPr>
        <p:blipFill>
          <a:blip r:embed="rId4"/>
          <a:stretch/>
        </p:blipFill>
        <p:spPr>
          <a:xfrm>
            <a:off x="7972920" y="1591920"/>
            <a:ext cx="1424520" cy="52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Téglalap: átellenes sarkain lekerekítve 4"/>
          <p:cNvSpPr/>
          <p:nvPr/>
        </p:nvSpPr>
        <p:spPr>
          <a:xfrm>
            <a:off x="950040" y="993960"/>
            <a:ext cx="3949560" cy="10134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105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acl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057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20000"/>
              </a:lnSpc>
              <a:spcBef>
                <a:spcPts val="1417"/>
              </a:spcBef>
              <a:buNone/>
            </a:pP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1058" name="Kép 3" descr=""/>
          <p:cNvPicPr/>
          <p:nvPr/>
        </p:nvPicPr>
        <p:blipFill>
          <a:blip r:embed="rId1"/>
          <a:stretch/>
        </p:blipFill>
        <p:spPr>
          <a:xfrm>
            <a:off x="1141560" y="1639800"/>
            <a:ext cx="3620880" cy="133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Téglalap: átellenes sarkain lekerekítve 5"/>
          <p:cNvSpPr/>
          <p:nvPr/>
        </p:nvSpPr>
        <p:spPr>
          <a:xfrm>
            <a:off x="950040" y="200520"/>
            <a:ext cx="4029120" cy="10314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1060" name="PlaceHolder 1"/>
          <p:cNvSpPr>
            <a:spLocks noGrp="1"/>
          </p:cNvSpPr>
          <p:nvPr>
            <p:ph type="title"/>
          </p:nvPr>
        </p:nvSpPr>
        <p:spPr>
          <a:xfrm>
            <a:off x="1141560" y="-1072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ospf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061" name="PlaceHolder 2"/>
          <p:cNvSpPr>
            <a:spLocks noGrp="1"/>
          </p:cNvSpPr>
          <p:nvPr>
            <p:ph/>
          </p:nvPr>
        </p:nvSpPr>
        <p:spPr>
          <a:xfrm>
            <a:off x="399600" y="1793160"/>
            <a:ext cx="3914640" cy="31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4 darab hálózatunk van: 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  <a:tabLst>
                <a:tab algn="l" pos="0"/>
              </a:tabLst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192.168.198.0, 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  <a:tabLst>
                <a:tab algn="l" pos="0"/>
              </a:tabLst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192.168.199.0, 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  <a:tabLst>
                <a:tab algn="l" pos="0"/>
              </a:tabLst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192.168.200.0, 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  <a:tabLst>
                <a:tab algn="l" pos="0"/>
              </a:tabLst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20.20.20.0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1062" name="Kép 3" descr=""/>
          <p:cNvPicPr/>
          <p:nvPr/>
        </p:nvPicPr>
        <p:blipFill>
          <a:blip r:embed="rId1"/>
          <a:stretch/>
        </p:blipFill>
        <p:spPr>
          <a:xfrm>
            <a:off x="1141560" y="867240"/>
            <a:ext cx="3620880" cy="133920"/>
          </a:xfrm>
          <a:prstGeom prst="rect">
            <a:avLst/>
          </a:prstGeom>
          <a:ln w="0">
            <a:noFill/>
          </a:ln>
        </p:spPr>
      </p:pic>
      <p:sp>
        <p:nvSpPr>
          <p:cNvPr id="1063" name="Szövegdoboz 4"/>
          <p:cNvSpPr/>
          <p:nvPr/>
        </p:nvSpPr>
        <p:spPr>
          <a:xfrm>
            <a:off x="6400800" y="1793160"/>
            <a:ext cx="2805120" cy="365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Ebből kettő fel van osztva: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192.168.198.0 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192.168.198.64 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192.168.198.128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192.168.198.192 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192.168.199.0 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192.168.199.128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Téglalap: átellenes sarkain lekerekítve 4"/>
          <p:cNvSpPr/>
          <p:nvPr/>
        </p:nvSpPr>
        <p:spPr>
          <a:xfrm>
            <a:off x="1045800" y="954000"/>
            <a:ext cx="3812400" cy="105336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106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hsrp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066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GYŐRR1 és GYŐRR2 között van a HSRP protokollunk, az aktív route a GYŐRR1a standby (azaz passzív), és tartalék a GYŐRR2.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</a:pP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1067" name="Kép 3" descr=""/>
          <p:cNvPicPr/>
          <p:nvPr/>
        </p:nvPicPr>
        <p:blipFill>
          <a:blip r:embed="rId1"/>
          <a:stretch/>
        </p:blipFill>
        <p:spPr>
          <a:xfrm>
            <a:off x="1141560" y="1613160"/>
            <a:ext cx="3620880" cy="133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Téglalap: átellenes sarkain lekerekítve 4"/>
          <p:cNvSpPr/>
          <p:nvPr/>
        </p:nvSpPr>
        <p:spPr>
          <a:xfrm>
            <a:off x="1045800" y="944280"/>
            <a:ext cx="3812400" cy="98352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106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etherchannel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070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477972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Egy szimpla összefogott kapcsolat két switch között.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Növelí a redundancíát és a sávszélességet a két eszköz között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1071" name="Kép 3" descr=""/>
          <p:cNvPicPr/>
          <p:nvPr/>
        </p:nvPicPr>
        <p:blipFill>
          <a:blip r:embed="rId1"/>
          <a:stretch/>
        </p:blipFill>
        <p:spPr>
          <a:xfrm>
            <a:off x="1141560" y="1568520"/>
            <a:ext cx="3620880" cy="133920"/>
          </a:xfrm>
          <a:prstGeom prst="rect">
            <a:avLst/>
          </a:prstGeom>
          <a:ln w="0">
            <a:noFill/>
          </a:ln>
        </p:spPr>
      </p:pic>
      <p:pic>
        <p:nvPicPr>
          <p:cNvPr id="1072" name="Kép 6" descr=""/>
          <p:cNvPicPr/>
          <p:nvPr/>
        </p:nvPicPr>
        <p:blipFill>
          <a:blip r:embed="rId2"/>
          <a:stretch/>
        </p:blipFill>
        <p:spPr>
          <a:xfrm>
            <a:off x="5921280" y="2249640"/>
            <a:ext cx="6045840" cy="1870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3" name="Csoport 1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 useBgFill="1">
          <p:nvSpPr>
            <p:cNvPr id="1074" name="Téglalap 17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hu-HU" sz="1800" spc="-1" strike="noStrike">
                <a:solidFill>
                  <a:schemeClr val="lt1"/>
                </a:solidFill>
                <a:latin typeface="Tw Cen MT"/>
              </a:endParaRPr>
            </a:p>
          </p:txBody>
        </p:sp>
        <p:pic>
          <p:nvPicPr>
            <p:cNvPr id="1075" name="Kép 2" descr="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/>
            <p:nvPr/>
          </p:nvPicPr>
          <p:blipFill>
            <a:blip r:embed="rId2">
              <a:alphaModFix amt="30000"/>
            </a:blip>
            <a:stretch/>
          </p:blipFill>
          <p:spPr>
            <a:xfrm>
              <a:off x="0" y="0"/>
              <a:ext cx="12191760" cy="685764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1076" name="Kép 3" descr="áramkör közelképe"/>
          <p:cNvPicPr/>
          <p:nvPr/>
        </p:nvPicPr>
        <p:blipFill>
          <a:blip r:embed="rId3">
            <a:alphaModFix amt="30000"/>
          </a:blip>
          <a:srcRect l="17220" t="0" r="9211" b="0"/>
          <a:stretch/>
        </p:blipFill>
        <p:spPr>
          <a:xfrm>
            <a:off x="-5760" y="0"/>
            <a:ext cx="7558200" cy="6857640"/>
          </a:xfrm>
          <a:prstGeom prst="rect">
            <a:avLst/>
          </a:prstGeom>
          <a:ln w="0">
            <a:noFill/>
          </a:ln>
        </p:spPr>
      </p:pic>
      <p:grpSp>
        <p:nvGrpSpPr>
          <p:cNvPr id="1077" name="Csoport 1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2304720" cy="6857640"/>
            <a:chOff x="0" y="0"/>
            <a:chExt cx="2304720" cy="6857640"/>
          </a:xfrm>
        </p:grpSpPr>
        <p:sp>
          <p:nvSpPr>
            <p:cNvPr id="1078" name="Téglalap 17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09600" y="4680"/>
              <a:ext cx="23400" cy="21808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79" name="Szabadkézi sokszög 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8600" y="217656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0" name="Szabadkézi sokszög 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3920" y="4021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1" name="Téglalap 18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14360" y="9360"/>
              <a:ext cx="28080" cy="44812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2" name="Szabadkézi sokszög 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3336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3" name="Szabadkézi sokszög 1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90440" y="936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4" name="Szabadkézi sokszög 1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90600" y="14400"/>
              <a:ext cx="375840" cy="1801440"/>
            </a:xfrm>
            <a:custGeom>
              <a:avLst/>
              <a:gdLst>
                <a:gd name="textAreaLeft" fmla="*/ 0 w 375840"/>
                <a:gd name="textAreaRight" fmla="*/ 376200 w 375840"/>
                <a:gd name="textAreaTop" fmla="*/ 0 h 1801440"/>
                <a:gd name="textAreaBottom" fmla="*/ 1801800 h 1801440"/>
              </a:gdLst>
              <a:ahLst/>
              <a:rect l="textAreaLeft" t="textAreaTop" r="textAreaRight" b="textAreaBottom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5" name="Szabadkézi sokszög 1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00200" y="18018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6" name="Szabadkézi sokszög 1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80960" y="936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rect l="textAreaLeft" t="textAreaTop" r="textAreaRight" b="textAreaBottom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7" name="Szabadkézi sokszög 1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43040" y="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8" name="Szabadkézi sokszög 1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85880" y="14209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9" name="Szabadkézi sokszög 1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85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0" name="Szabadkézi sokszög 1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43120" y="4680"/>
              <a:ext cx="418680" cy="52200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2000"/>
                <a:gd name="textAreaBottom" fmla="*/ 522360 h 522000"/>
              </a:gdLst>
              <a:ahLst/>
              <a:rect l="textAreaLeft" t="textAreaTop" r="textAreaRight" b="textAreaBottom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1" name="Szabadkézi sokszög 1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19320" y="488880"/>
              <a:ext cx="161640" cy="147240"/>
            </a:xfrm>
            <a:custGeom>
              <a:avLst/>
              <a:gdLst>
                <a:gd name="textAreaLeft" fmla="*/ 0 w 161640"/>
                <a:gd name="textAreaRight" fmla="*/ 162000 w 161640"/>
                <a:gd name="textAreaTop" fmla="*/ 0 h 147240"/>
                <a:gd name="textAreaBottom" fmla="*/ 147600 h 147240"/>
              </a:gdLst>
              <a:ahLst/>
              <a:rect l="textAreaLeft" t="textAreaTop" r="textAreaRight" b="textAreaBottom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2" name="Szabadkézi sokszög 1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52560" y="468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3" name="Szabadkézi sokszög 2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66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4" name="Szabadkézi sokszög 2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90640" y="15541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5" name="Szabadkézi sokszög 2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8360" y="5622840"/>
              <a:ext cx="337680" cy="1215720"/>
            </a:xfrm>
            <a:custGeom>
              <a:avLst/>
              <a:gdLst>
                <a:gd name="textAreaLeft" fmla="*/ 0 w 337680"/>
                <a:gd name="textAreaRight" fmla="*/ 338040 w 337680"/>
                <a:gd name="textAreaTop" fmla="*/ 0 h 1215720"/>
                <a:gd name="textAreaBottom" fmla="*/ 1216080 h 1215720"/>
              </a:gdLst>
              <a:ahLst/>
              <a:rect l="textAreaLeft" t="textAreaTop" r="textAreaRight" b="textAreaBottom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6" name="Szabadkézi sokszög 2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7640" y="5479920"/>
              <a:ext cx="156960" cy="15696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56960"/>
                <a:gd name="textAreaBottom" fmla="*/ 157320 h 156960"/>
              </a:gdLst>
              <a:ahLst/>
              <a:rect l="textAreaLeft" t="textAreaTop" r="textAreaRight" b="textAreaBottom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7" name="Szabadkézi sokszög 2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8" name="Szabadkézi sokszög 2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3897360"/>
              <a:ext cx="132840" cy="26640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6400"/>
                <a:gd name="textAreaBottom" fmla="*/ 266760 h 266400"/>
              </a:gdLst>
              <a:ahLst/>
              <a:rect l="textAreaLeft" t="textAreaTop" r="textAreaRight" b="textAreaBottom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9" name="Szabadkézi sokszög 2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0" y="414972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0" name="Szabadkézi sokszög 2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644480"/>
              <a:ext cx="132840" cy="26964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9640"/>
                <a:gd name="textAreaBottom" fmla="*/ 270000 h 269640"/>
              </a:gdLst>
              <a:ahLst/>
              <a:rect l="textAreaLeft" t="textAreaTop" r="textAreaRight" b="textAreaBottom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1" name="Szabadkézi sokszög 2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0" y="14684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2" name="Szabadkézi sokszög 2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95160" y="4680"/>
              <a:ext cx="309240" cy="1558440"/>
            </a:xfrm>
            <a:custGeom>
              <a:avLst/>
              <a:gdLst>
                <a:gd name="textAreaLeft" fmla="*/ 0 w 309240"/>
                <a:gd name="textAreaRight" fmla="*/ 309600 w 309240"/>
                <a:gd name="textAreaTop" fmla="*/ 0 h 1558440"/>
                <a:gd name="textAreaBottom" fmla="*/ 1558800 h 1558440"/>
              </a:gdLst>
              <a:ahLst/>
              <a:rect l="textAreaLeft" t="textAreaTop" r="textAreaRight" b="textAreaBottom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3" name="Szabadkézi sokszög 3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240" y="48816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4" name="Szabadkézi sokszög 3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8240" y="5060880"/>
              <a:ext cx="304560" cy="1777680"/>
            </a:xfrm>
            <a:custGeom>
              <a:avLst/>
              <a:gdLst>
                <a:gd name="textAreaLeft" fmla="*/ 0 w 304560"/>
                <a:gd name="textAreaRight" fmla="*/ 304920 w 304560"/>
                <a:gd name="textAreaTop" fmla="*/ 0 h 1777680"/>
                <a:gd name="textAreaBottom" fmla="*/ 1778040 h 1777680"/>
              </a:gdLst>
              <a:ahLst/>
              <a:rect l="textAreaLeft" t="textAreaTop" r="textAreaRight" b="textAreaBottom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5" name="Szabadkézi sokszög 3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6196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6" name="Téglalap 20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2960" y="6610320"/>
              <a:ext cx="23400" cy="24264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7" name="Szabadkézi sokszög 3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32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8" name="Szabadkézi sokszög 3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5978520"/>
              <a:ext cx="190080" cy="46152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461520"/>
                <a:gd name="textAreaBottom" fmla="*/ 461880 h 461520"/>
              </a:gdLst>
              <a:ahLst/>
              <a:rect l="textAreaLeft" t="textAreaTop" r="textAreaRight" b="textAreaBottom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9" name="Szabadkézi sokszög 3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14480" y="1801800"/>
              <a:ext cx="213840" cy="755280"/>
            </a:xfrm>
            <a:custGeom>
              <a:avLst/>
              <a:gdLst>
                <a:gd name="textAreaLeft" fmla="*/ 0 w 213840"/>
                <a:gd name="textAreaRight" fmla="*/ 214200 w 213840"/>
                <a:gd name="textAreaTop" fmla="*/ 0 h 755280"/>
                <a:gd name="textAreaBottom" fmla="*/ 755640 h 755280"/>
              </a:gdLst>
              <a:ahLst/>
              <a:rect l="textAreaLeft" t="textAreaTop" r="textAreaRight" b="textAreaBottom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0" name="Szabadkézi sokszög 3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8160" y="2548080"/>
              <a:ext cx="166320" cy="159840"/>
            </a:xfrm>
            <a:custGeom>
              <a:avLst/>
              <a:gdLst>
                <a:gd name="textAreaLeft" fmla="*/ 0 w 166320"/>
                <a:gd name="textAreaRight" fmla="*/ 166680 w 166320"/>
                <a:gd name="textAreaTop" fmla="*/ 0 h 159840"/>
                <a:gd name="textAreaBottom" fmla="*/ 160200 h 159840"/>
              </a:gdLst>
              <a:ahLst/>
              <a:rect l="textAreaLeft" t="textAreaTop" r="textAreaRight" b="textAreaBottom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1" name="Szabadkézi sokszög 3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95440" y="4680"/>
              <a:ext cx="637920" cy="4025520"/>
            </a:xfrm>
            <a:custGeom>
              <a:avLst/>
              <a:gdLst>
                <a:gd name="textAreaLeft" fmla="*/ 0 w 637920"/>
                <a:gd name="textAreaRight" fmla="*/ 638280 w 637920"/>
                <a:gd name="textAreaTop" fmla="*/ 0 h 4025520"/>
                <a:gd name="textAreaBottom" fmla="*/ 4025880 h 4025520"/>
              </a:gdLst>
              <a:ahLst/>
              <a:rect l="textAreaLeft" t="textAreaTop" r="textAreaRight" b="textAreaBottom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2" name="Szabadkézi sokszög 3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24000" y="1382760"/>
              <a:ext cx="142560" cy="47592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5920"/>
                <a:gd name="textAreaBottom" fmla="*/ 476280 h 475920"/>
              </a:gdLst>
              <a:ahLst/>
              <a:rect l="textAreaLeft" t="textAreaTop" r="textAreaRight" b="textAreaBottom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3" name="Szabadkézi sokszög 4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0320" y="1849320"/>
              <a:ext cx="109080" cy="10764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7640"/>
                <a:gd name="textAreaBottom" fmla="*/ 108000 h 10764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4" name="Szabadkézi sokszög 4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81160" y="3417840"/>
              <a:ext cx="142560" cy="47448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4480"/>
                <a:gd name="textAreaBottom" fmla="*/ 474840 h 474480"/>
              </a:gdLst>
              <a:ahLst/>
              <a:rect l="textAreaLeft" t="textAreaTop" r="textAreaRight" b="textAreaBottom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5" name="Szabadkézi sokszög 4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37960" y="38829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rect l="textAreaLeft" t="textAreaTop" r="textAreaRight" b="textAreaBottom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6" name="Szabadkézi sokszög 4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680" y="2166840"/>
              <a:ext cx="114120" cy="45216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452160"/>
                <a:gd name="textAreaBottom" fmla="*/ 452520 h 452160"/>
              </a:gdLst>
              <a:ahLst/>
              <a:rect l="textAreaLeft" t="textAreaTop" r="textAreaRight" b="textAreaBottom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7" name="Szabadkézi sokszög 4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2560" y="20667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8" name="Téglalap 21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28680" y="4662360"/>
              <a:ext cx="23400" cy="21808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9" name="Szabadkézi sokszög 4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19040" y="5041800"/>
              <a:ext cx="371160" cy="18014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801440"/>
                <a:gd name="textAreaBottom" fmla="*/ 1801800 h 1801440"/>
              </a:gdLst>
              <a:ahLst/>
              <a:rect l="textAreaLeft" t="textAreaTop" r="textAreaRight" b="textAreaBottom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0" name="Szabadkézi sokszög 4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4768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1" name="Szabadkézi sokszög 4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9000" y="3983040"/>
              <a:ext cx="347400" cy="2860200"/>
            </a:xfrm>
            <a:custGeom>
              <a:avLst/>
              <a:gdLst>
                <a:gd name="textAreaLeft" fmla="*/ 0 w 347400"/>
                <a:gd name="textAreaRight" fmla="*/ 347760 w 347400"/>
                <a:gd name="textAreaTop" fmla="*/ 0 h 2860200"/>
                <a:gd name="textAreaBottom" fmla="*/ 2860560 h 2860200"/>
              </a:gdLst>
              <a:ahLst/>
              <a:rect l="textAreaLeft" t="textAreaTop" r="textAreaRight" b="textAreaBottom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2" name="Szabadkézi sokszög 4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28640" y="380700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3" name="Szabadkézi sokszög 5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23960" y="4867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4" name="Szabadkézi sokszög 5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05080" y="542304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rect l="textAreaLeft" t="textAreaTop" r="textAreaRight" b="textAreaBottom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5" name="Szabadkézi sokszög 5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66800" y="594504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6" name="Szabadkézi sokszög 5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09640" y="5246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7" name="Szabadkézi sokszög 5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09640" y="57643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8" name="Szabadkézi sokszög 5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66880" y="6330960"/>
              <a:ext cx="418680" cy="52668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6680"/>
                <a:gd name="textAreaBottom" fmla="*/ 527040 h 526680"/>
              </a:gdLst>
              <a:ahLst/>
              <a:rect l="textAreaLeft" t="textAreaTop" r="textAreaRight" b="textAreaBottom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9" name="Szabadkézi sokszög 5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47760" y="6221520"/>
              <a:ext cx="156960" cy="14724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47240"/>
                <a:gd name="textAreaBottom" fmla="*/ 147600 h 147240"/>
              </a:gdLst>
              <a:ahLst/>
              <a:rect l="textAreaLeft" t="textAreaTop" r="textAreaRight" b="textAreaBottom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30" name="Szabadkézi sokszög 5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04720" y="9360"/>
              <a:ext cx="232920" cy="5103360"/>
            </a:xfrm>
            <a:custGeom>
              <a:avLst/>
              <a:gdLst>
                <a:gd name="textAreaLeft" fmla="*/ 0 w 232920"/>
                <a:gd name="textAreaRight" fmla="*/ 233280 w 232920"/>
                <a:gd name="textAreaTop" fmla="*/ 0 h 5103360"/>
                <a:gd name="textAreaBottom" fmla="*/ 5103720 h 5103360"/>
              </a:gdLst>
              <a:ahLst/>
              <a:rect l="textAreaLeft" t="textAreaTop" r="textAreaRight" b="textAreaBottom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31" name="Szabadkézi sokszög 5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33240" y="5103720"/>
              <a:ext cx="185400" cy="185400"/>
            </a:xfrm>
            <a:custGeom>
              <a:avLst/>
              <a:gdLst>
                <a:gd name="textAreaLeft" fmla="*/ 0 w 185400"/>
                <a:gd name="textAreaRight" fmla="*/ 185760 w 185400"/>
                <a:gd name="textAreaTop" fmla="*/ 0 h 185400"/>
                <a:gd name="textAreaBottom" fmla="*/ 185760 h 185400"/>
              </a:gdLst>
              <a:ahLst/>
              <a:rect l="textAreaLeft" t="textAreaTop" r="textAreaRight" b="textAreaBottom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132" name="PlaceHolder 1"/>
          <p:cNvSpPr>
            <a:spLocks noGrp="1"/>
          </p:cNvSpPr>
          <p:nvPr>
            <p:ph type="title"/>
          </p:nvPr>
        </p:nvSpPr>
        <p:spPr>
          <a:xfrm>
            <a:off x="7962480" y="618480"/>
            <a:ext cx="308448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200" spc="-1" strike="noStrike" cap="all">
                <a:solidFill>
                  <a:schemeClr val="dk1"/>
                </a:solidFill>
                <a:latin typeface="Tw Cen MT"/>
              </a:rPr>
              <a:t>Cím Lorem Ipsum dolor</a:t>
            </a:r>
            <a:endParaRPr b="0" lang="hu" sz="32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133" name="PlaceHolder 2"/>
          <p:cNvSpPr>
            <a:spLocks noGrp="1"/>
          </p:cNvSpPr>
          <p:nvPr>
            <p:ph/>
          </p:nvPr>
        </p:nvSpPr>
        <p:spPr>
          <a:xfrm>
            <a:off x="7752960" y="2185920"/>
            <a:ext cx="3294000" cy="360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Lorem ipsum dolor sit amet, consectetuer adipiscing elit. Maecenas porttitor congue massa. 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Nunc viverra imperdiet enim. Fusce est. Vivamus a tellus.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Pellentesque habitant morbi tristique senectus et netus et malesuada fames ac turpis egestas. 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1134" name="Kép 4" descr=""/>
          <p:cNvPicPr/>
          <p:nvPr/>
        </p:nvPicPr>
        <p:blipFill>
          <a:blip r:embed="rId4"/>
          <a:stretch/>
        </p:blipFill>
        <p:spPr>
          <a:xfrm>
            <a:off x="7962480" y="1816200"/>
            <a:ext cx="3620880" cy="133920"/>
          </a:xfrm>
          <a:prstGeom prst="rect">
            <a:avLst/>
          </a:prstGeom>
          <a:ln w="0">
            <a:noFill/>
          </a:ln>
        </p:spPr>
      </p:pic>
      <p:sp>
        <p:nvSpPr>
          <p:cNvPr id="1135" name="Szövegdoboz 5"/>
          <p:cNvSpPr/>
          <p:nvPr/>
        </p:nvSpPr>
        <p:spPr>
          <a:xfrm>
            <a:off x="2480760" y="2441520"/>
            <a:ext cx="319572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hu-HU" sz="5400" spc="-1" strike="noStrike">
                <a:solidFill>
                  <a:schemeClr val="dk1"/>
                </a:solidFill>
                <a:latin typeface="Tw Cen MT"/>
              </a:rPr>
              <a:t>Minta dia</a:t>
            </a:r>
            <a:endParaRPr b="0" lang="en-US" sz="5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Téglalap: átellenes sarkain lekerekítve 3"/>
          <p:cNvSpPr/>
          <p:nvPr/>
        </p:nvSpPr>
        <p:spPr>
          <a:xfrm>
            <a:off x="1876320" y="2062080"/>
            <a:ext cx="7555320" cy="227088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1137" name="PlaceHolder 1"/>
          <p:cNvSpPr>
            <a:spLocks noGrp="1"/>
          </p:cNvSpPr>
          <p:nvPr>
            <p:ph type="title"/>
          </p:nvPr>
        </p:nvSpPr>
        <p:spPr>
          <a:xfrm>
            <a:off x="1876320" y="2062080"/>
            <a:ext cx="879120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i="1" lang="hu-HU" sz="8000" spc="-1" strike="noStrike" cap="all">
                <a:solidFill>
                  <a:schemeClr val="dk1"/>
                </a:solidFill>
                <a:latin typeface="Arial"/>
              </a:rPr>
              <a:t>köszönjük a figyelmet!</a:t>
            </a:r>
            <a:endParaRPr b="0" lang="hu" sz="80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1138" name="PlaceHolder 2"/>
          <p:cNvSpPr>
            <a:spLocks noGrp="1"/>
          </p:cNvSpPr>
          <p:nvPr>
            <p:ph type="subTitle"/>
          </p:nvPr>
        </p:nvSpPr>
        <p:spPr>
          <a:xfrm>
            <a:off x="1876320" y="4083480"/>
            <a:ext cx="8791200" cy="16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>
              <a:buNone/>
            </a:pPr>
            <a:endParaRPr b="0" lang="en-US" sz="2000" spc="-1" strike="noStrike" cap="all">
              <a:solidFill>
                <a:schemeClr val="dk2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Téglalap: átellenes sarkain lekerekítve 4"/>
          <p:cNvSpPr/>
          <p:nvPr/>
        </p:nvSpPr>
        <p:spPr>
          <a:xfrm>
            <a:off x="984240" y="1599840"/>
            <a:ext cx="6327720" cy="119088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903" name="PlaceHolder 1"/>
          <p:cNvSpPr>
            <a:spLocks noGrp="1"/>
          </p:cNvSpPr>
          <p:nvPr>
            <p:ph type="title"/>
          </p:nvPr>
        </p:nvSpPr>
        <p:spPr>
          <a:xfrm>
            <a:off x="1141560" y="1419120"/>
            <a:ext cx="9905760" cy="159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i="1" lang="hu-HU" sz="5400" spc="-1" strike="noStrike" cap="all">
                <a:solidFill>
                  <a:schemeClr val="dk1"/>
                </a:solidFill>
                <a:latin typeface="Arial"/>
              </a:rPr>
              <a:t>A vállalatról</a:t>
            </a:r>
            <a:br>
              <a:rPr sz="3600"/>
            </a:br>
            <a:endParaRPr b="0" lang="hu" sz="5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904" name="PlaceHolder 2"/>
          <p:cNvSpPr>
            <a:spLocks noGrp="1"/>
          </p:cNvSpPr>
          <p:nvPr>
            <p:ph/>
          </p:nvPr>
        </p:nvSpPr>
        <p:spPr>
          <a:xfrm>
            <a:off x="1141560" y="2791440"/>
            <a:ext cx="9905760" cy="300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i="1" lang="hu-HU" sz="2000" spc="-1" strike="noStrike" cap="all">
                <a:solidFill>
                  <a:schemeClr val="dk1">
                    <a:tint val="75000"/>
                  </a:schemeClr>
                </a:solidFill>
                <a:latin typeface="Arial"/>
              </a:rPr>
              <a:t>Cégünk egy modern telekommunikációs vállalat, amely magas színvonalú mobil-, internet- és vezetékes szolgáltatásokat nyújt lakossági és üzleti ügyfelek számára. Célunk, hogy ügyfeleink számára gyors, megbízható és innovatív hálózati megoldásokat biztosítsunk, amelyek elősegítik a mindennapi kommunikációt és a digitális fejlődést.</a:t>
            </a:r>
            <a:endParaRPr b="0" lang="hu" sz="2000" spc="-1" strike="noStrike">
              <a:solidFill>
                <a:schemeClr val="dk1"/>
              </a:solidFill>
              <a:latin typeface="Tw Cen MT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905" name="Kép 3" descr=""/>
          <p:cNvPicPr/>
          <p:nvPr/>
        </p:nvPicPr>
        <p:blipFill>
          <a:blip r:embed="rId1"/>
          <a:stretch/>
        </p:blipFill>
        <p:spPr>
          <a:xfrm>
            <a:off x="1141560" y="2474280"/>
            <a:ext cx="6013800" cy="171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Téglalap: átellenes sarkain lekerekítve 4"/>
          <p:cNvSpPr/>
          <p:nvPr/>
        </p:nvSpPr>
        <p:spPr>
          <a:xfrm>
            <a:off x="1000440" y="867960"/>
            <a:ext cx="6837480" cy="119088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907" name="PlaceHolder 1"/>
          <p:cNvSpPr>
            <a:spLocks noGrp="1"/>
          </p:cNvSpPr>
          <p:nvPr>
            <p:ph type="title"/>
          </p:nvPr>
        </p:nvSpPr>
        <p:spPr>
          <a:xfrm>
            <a:off x="1141560" y="665280"/>
            <a:ext cx="9905760" cy="159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5400" spc="-1" strike="noStrike" cap="all">
                <a:solidFill>
                  <a:schemeClr val="dk1"/>
                </a:solidFill>
                <a:latin typeface="Tw Cen MT"/>
              </a:rPr>
              <a:t>Feladat felosztása:</a:t>
            </a:r>
            <a:br>
              <a:rPr sz="3600"/>
            </a:br>
            <a:endParaRPr b="0" lang="hu" sz="54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908" name="PlaceHolder 2"/>
          <p:cNvSpPr>
            <a:spLocks noGrp="1"/>
          </p:cNvSpPr>
          <p:nvPr>
            <p:ph/>
          </p:nvPr>
        </p:nvSpPr>
        <p:spPr>
          <a:xfrm>
            <a:off x="1141560" y="2791440"/>
            <a:ext cx="9905760" cy="300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800" spc="-1" strike="noStrike" cap="all">
                <a:solidFill>
                  <a:schemeClr val="dk1">
                    <a:tint val="75000"/>
                  </a:schemeClr>
                </a:solidFill>
                <a:latin typeface="Tw Cen MT"/>
              </a:rPr>
              <a:t>Albók Eszter: Word dokumentum, PPT</a:t>
            </a:r>
            <a:endParaRPr b="0" lang="hu" sz="2800" spc="-1" strike="noStrike">
              <a:solidFill>
                <a:schemeClr val="dk1"/>
              </a:solidFill>
              <a:latin typeface="Tw Cen MT"/>
            </a:endParaRPr>
          </a:p>
          <a:p>
            <a:pPr marL="343080" indent="-34308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800" spc="-1" strike="noStrike" cap="all">
                <a:solidFill>
                  <a:schemeClr val="dk1">
                    <a:tint val="75000"/>
                  </a:schemeClr>
                </a:solidFill>
                <a:latin typeface="Tw Cen MT"/>
              </a:rPr>
              <a:t>Bodnár Márk: PPT, DNS, FTP, HTTP</a:t>
            </a:r>
            <a:endParaRPr b="0" lang="hu" sz="2800" spc="-1" strike="noStrike">
              <a:solidFill>
                <a:schemeClr val="dk1"/>
              </a:solidFill>
              <a:latin typeface="Tw Cen MT"/>
            </a:endParaRPr>
          </a:p>
          <a:p>
            <a:pPr marL="343080" indent="-34308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800" spc="-1" strike="noStrike" cap="all">
                <a:solidFill>
                  <a:schemeClr val="dk1">
                    <a:tint val="75000"/>
                  </a:schemeClr>
                </a:solidFill>
                <a:latin typeface="Tw Cen MT"/>
              </a:rPr>
              <a:t>Mitró Norbert: Topológia, HSRP, OSPF, etherchannel, portsecurity, IPV6, IPV6 ROUTING, ACL, NAT, PPP, WIFI, AAA, DHCP, Iot, iot server, </a:t>
            </a:r>
            <a:endParaRPr b="0" lang="hu" sz="2800" spc="-1" strike="noStrike">
              <a:solidFill>
                <a:schemeClr val="dk1"/>
              </a:solidFill>
              <a:latin typeface="Tw Cen MT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hu" sz="18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909" name="Kép 3" descr=""/>
          <p:cNvPicPr/>
          <p:nvPr/>
        </p:nvPicPr>
        <p:blipFill>
          <a:blip r:embed="rId1"/>
          <a:stretch/>
        </p:blipFill>
        <p:spPr>
          <a:xfrm>
            <a:off x="1141560" y="1693080"/>
            <a:ext cx="6555240" cy="162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Téglalap: átellenes sarkain lekerekítve 3"/>
          <p:cNvSpPr/>
          <p:nvPr/>
        </p:nvSpPr>
        <p:spPr>
          <a:xfrm>
            <a:off x="2582640" y="31680"/>
            <a:ext cx="6327720" cy="65988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911" name="PlaceHolder 1"/>
          <p:cNvSpPr>
            <a:spLocks noGrp="1"/>
          </p:cNvSpPr>
          <p:nvPr>
            <p:ph type="subTitle"/>
          </p:nvPr>
        </p:nvSpPr>
        <p:spPr>
          <a:xfrm>
            <a:off x="2582640" y="0"/>
            <a:ext cx="8791200" cy="16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i="1" lang="hu-HU" sz="3600" spc="-1" strike="noStrike" cap="all">
                <a:solidFill>
                  <a:schemeClr val="dk1"/>
                </a:solidFill>
                <a:latin typeface="Arial"/>
              </a:rPr>
              <a:t>A hálózat topológiája: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12" name="" descr=""/>
          <p:cNvPicPr/>
          <p:nvPr/>
        </p:nvPicPr>
        <p:blipFill>
          <a:blip r:embed="rId1"/>
          <a:stretch/>
        </p:blipFill>
        <p:spPr>
          <a:xfrm>
            <a:off x="65520" y="1297080"/>
            <a:ext cx="12191760" cy="4966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Téglalap: átellenes sarkain lekerekítve 4"/>
          <p:cNvSpPr/>
          <p:nvPr/>
        </p:nvSpPr>
        <p:spPr>
          <a:xfrm>
            <a:off x="815400" y="944280"/>
            <a:ext cx="4332960" cy="94392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91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Szegedi telphely: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915" name="PlaceHolder 2"/>
          <p:cNvSpPr>
            <a:spLocks noGrp="1"/>
          </p:cNvSpPr>
          <p:nvPr>
            <p:ph/>
          </p:nvPr>
        </p:nvSpPr>
        <p:spPr>
          <a:xfrm>
            <a:off x="555120" y="2097000"/>
            <a:ext cx="505044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7465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Ez a szerverfarm.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A Server0-án IoT és AAA szolgáltatás működik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A Server1-en pedig DNS, FTP és Webszolgáltatás van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Illetve innen megy egy GRE tunnel a Győri telephely felé a SZEGEDR1 router-ről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</a:pP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916" name="Kép 3" descr=""/>
          <p:cNvPicPr/>
          <p:nvPr/>
        </p:nvPicPr>
        <p:blipFill>
          <a:blip r:embed="rId1"/>
          <a:stretch/>
        </p:blipFill>
        <p:spPr>
          <a:xfrm>
            <a:off x="1141560" y="1577520"/>
            <a:ext cx="3620880" cy="133920"/>
          </a:xfrm>
          <a:prstGeom prst="rect">
            <a:avLst/>
          </a:prstGeom>
          <a:ln w="0">
            <a:noFill/>
          </a:ln>
        </p:spPr>
      </p:pic>
      <p:pic>
        <p:nvPicPr>
          <p:cNvPr id="917" name="Kép 6" descr=""/>
          <p:cNvPicPr/>
          <p:nvPr/>
        </p:nvPicPr>
        <p:blipFill>
          <a:blip r:embed="rId2"/>
          <a:stretch/>
        </p:blipFill>
        <p:spPr>
          <a:xfrm>
            <a:off x="5685480" y="2097000"/>
            <a:ext cx="6322320" cy="354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8" name="Csoport 1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 useBgFill="1">
          <p:nvSpPr>
            <p:cNvPr id="919" name="Téglalap 17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hu-HU" sz="1800" spc="-1" strike="noStrike">
                <a:solidFill>
                  <a:schemeClr val="lt1"/>
                </a:solidFill>
                <a:latin typeface="Tw Cen MT"/>
              </a:endParaRPr>
            </a:p>
          </p:txBody>
        </p:sp>
        <p:pic>
          <p:nvPicPr>
            <p:cNvPr id="920" name="Kép 2" descr="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/>
            <p:nvPr/>
          </p:nvPicPr>
          <p:blipFill>
            <a:blip r:embed="rId2">
              <a:alphaModFix amt="30000"/>
            </a:blip>
            <a:stretch/>
          </p:blipFill>
          <p:spPr>
            <a:xfrm>
              <a:off x="0" y="0"/>
              <a:ext cx="12191760" cy="685764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921" name="Kép 3" descr="áramkör közelképe"/>
          <p:cNvPicPr/>
          <p:nvPr/>
        </p:nvPicPr>
        <p:blipFill>
          <a:blip r:embed="rId3">
            <a:alphaModFix amt="30000"/>
          </a:blip>
          <a:srcRect l="17220" t="0" r="9211" b="0"/>
          <a:stretch/>
        </p:blipFill>
        <p:spPr>
          <a:xfrm>
            <a:off x="-5760" y="0"/>
            <a:ext cx="7558200" cy="6857640"/>
          </a:xfrm>
          <a:prstGeom prst="rect">
            <a:avLst/>
          </a:prstGeom>
          <a:ln w="0">
            <a:noFill/>
          </a:ln>
        </p:spPr>
      </p:pic>
      <p:grpSp>
        <p:nvGrpSpPr>
          <p:cNvPr id="922" name="Csoport 1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2304720" cy="6857640"/>
            <a:chOff x="0" y="0"/>
            <a:chExt cx="2304720" cy="6857640"/>
          </a:xfrm>
        </p:grpSpPr>
        <p:sp>
          <p:nvSpPr>
            <p:cNvPr id="923" name="Téglalap 17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09600" y="4680"/>
              <a:ext cx="23400" cy="21808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4" name="Szabadkézi sokszög 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8600" y="217656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5" name="Szabadkézi sokszög 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23920" y="4021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6" name="Téglalap 18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14360" y="9360"/>
              <a:ext cx="28080" cy="44812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7" name="Szabadkézi sokszög 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3336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8" name="Szabadkézi sokszög 1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90440" y="936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9" name="Szabadkézi sokszög 1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90600" y="14400"/>
              <a:ext cx="375840" cy="1801440"/>
            </a:xfrm>
            <a:custGeom>
              <a:avLst/>
              <a:gdLst>
                <a:gd name="textAreaLeft" fmla="*/ 0 w 375840"/>
                <a:gd name="textAreaRight" fmla="*/ 376200 w 375840"/>
                <a:gd name="textAreaTop" fmla="*/ 0 h 1801440"/>
                <a:gd name="textAreaBottom" fmla="*/ 1801800 h 1801440"/>
              </a:gdLst>
              <a:ahLst/>
              <a:rect l="textAreaLeft" t="textAreaTop" r="textAreaRight" b="textAreaBottom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0" name="Szabadkézi sokszög 1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00200" y="18018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1" name="Szabadkézi sokszög 1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80960" y="936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rect l="textAreaLeft" t="textAreaTop" r="textAreaRight" b="textAreaBottom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2" name="Szabadkézi sokszög 1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43040" y="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3" name="Szabadkézi sokszög 1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85880" y="14209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4" name="Szabadkézi sokszög 1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85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5" name="Szabadkézi sokszög 1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43120" y="4680"/>
              <a:ext cx="418680" cy="52200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2000"/>
                <a:gd name="textAreaBottom" fmla="*/ 522360 h 522000"/>
              </a:gdLst>
              <a:ahLst/>
              <a:rect l="textAreaLeft" t="textAreaTop" r="textAreaRight" b="textAreaBottom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6" name="Szabadkézi sokszög 1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19320" y="488880"/>
              <a:ext cx="161640" cy="147240"/>
            </a:xfrm>
            <a:custGeom>
              <a:avLst/>
              <a:gdLst>
                <a:gd name="textAreaLeft" fmla="*/ 0 w 161640"/>
                <a:gd name="textAreaRight" fmla="*/ 162000 w 161640"/>
                <a:gd name="textAreaTop" fmla="*/ 0 h 147240"/>
                <a:gd name="textAreaBottom" fmla="*/ 147600 h 147240"/>
              </a:gdLst>
              <a:ahLst/>
              <a:rect l="textAreaLeft" t="textAreaTop" r="textAreaRight" b="textAreaBottom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7" name="Szabadkézi sokszög 1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52560" y="468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8" name="Szabadkézi sokszög 2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66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9" name="Szabadkézi sokszög 2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90640" y="15541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0" name="Szabadkézi sokszög 2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8360" y="5622840"/>
              <a:ext cx="337680" cy="1215720"/>
            </a:xfrm>
            <a:custGeom>
              <a:avLst/>
              <a:gdLst>
                <a:gd name="textAreaLeft" fmla="*/ 0 w 337680"/>
                <a:gd name="textAreaRight" fmla="*/ 338040 w 337680"/>
                <a:gd name="textAreaTop" fmla="*/ 0 h 1215720"/>
                <a:gd name="textAreaBottom" fmla="*/ 1216080 h 1215720"/>
              </a:gdLst>
              <a:ahLst/>
              <a:rect l="textAreaLeft" t="textAreaTop" r="textAreaRight" b="textAreaBottom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1" name="Szabadkézi sokszög 2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7640" y="5479920"/>
              <a:ext cx="156960" cy="15696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56960"/>
                <a:gd name="textAreaBottom" fmla="*/ 157320 h 156960"/>
              </a:gdLst>
              <a:ahLst/>
              <a:rect l="textAreaLeft" t="textAreaTop" r="textAreaRight" b="textAreaBottom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2" name="Szabadkézi sokszög 2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3" name="Szabadkézi sokszög 2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3897360"/>
              <a:ext cx="132840" cy="26640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6400"/>
                <a:gd name="textAreaBottom" fmla="*/ 266760 h 266400"/>
              </a:gdLst>
              <a:ahLst/>
              <a:rect l="textAreaLeft" t="textAreaTop" r="textAreaRight" b="textAreaBottom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4" name="Szabadkézi sokszög 2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0" y="414972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5" name="Szabadkézi sokszög 2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1644480"/>
              <a:ext cx="132840" cy="26964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9640"/>
                <a:gd name="textAreaBottom" fmla="*/ 270000 h 269640"/>
              </a:gdLst>
              <a:ahLst/>
              <a:rect l="textAreaLeft" t="textAreaTop" r="textAreaRight" b="textAreaBottom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6" name="Szabadkézi sokszög 2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00" y="14684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7" name="Szabadkézi sokszög 2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95160" y="4680"/>
              <a:ext cx="309240" cy="1558440"/>
            </a:xfrm>
            <a:custGeom>
              <a:avLst/>
              <a:gdLst>
                <a:gd name="textAreaLeft" fmla="*/ 0 w 309240"/>
                <a:gd name="textAreaRight" fmla="*/ 309600 w 309240"/>
                <a:gd name="textAreaTop" fmla="*/ 0 h 1558440"/>
                <a:gd name="textAreaBottom" fmla="*/ 1558800 h 1558440"/>
              </a:gdLst>
              <a:ahLst/>
              <a:rect l="textAreaLeft" t="textAreaTop" r="textAreaRight" b="textAreaBottom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8" name="Szabadkézi sokszög 3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240" y="48816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9" name="Szabadkézi sokszög 3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8240" y="5060880"/>
              <a:ext cx="304560" cy="1777680"/>
            </a:xfrm>
            <a:custGeom>
              <a:avLst/>
              <a:gdLst>
                <a:gd name="textAreaLeft" fmla="*/ 0 w 304560"/>
                <a:gd name="textAreaRight" fmla="*/ 304920 w 304560"/>
                <a:gd name="textAreaTop" fmla="*/ 0 h 1777680"/>
                <a:gd name="textAreaBottom" fmla="*/ 1778040 h 1777680"/>
              </a:gdLst>
              <a:ahLst/>
              <a:rect l="textAreaLeft" t="textAreaTop" r="textAreaRight" b="textAreaBottom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0" name="Szabadkézi sokszög 3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6196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1" name="Téglalap 20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42960" y="6610320"/>
              <a:ext cx="23400" cy="24264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2" name="Szabadkézi sokszög 3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32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3" name="Szabadkézi sokszög 3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5978520"/>
              <a:ext cx="190080" cy="46152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461520"/>
                <a:gd name="textAreaBottom" fmla="*/ 461880 h 461520"/>
              </a:gdLst>
              <a:ahLst/>
              <a:rect l="textAreaLeft" t="textAreaTop" r="textAreaRight" b="textAreaBottom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4" name="Szabadkézi sokszög 3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14480" y="1801800"/>
              <a:ext cx="213840" cy="755280"/>
            </a:xfrm>
            <a:custGeom>
              <a:avLst/>
              <a:gdLst>
                <a:gd name="textAreaLeft" fmla="*/ 0 w 213840"/>
                <a:gd name="textAreaRight" fmla="*/ 214200 w 213840"/>
                <a:gd name="textAreaTop" fmla="*/ 0 h 755280"/>
                <a:gd name="textAreaBottom" fmla="*/ 755640 h 755280"/>
              </a:gdLst>
              <a:ahLst/>
              <a:rect l="textAreaLeft" t="textAreaTop" r="textAreaRight" b="textAreaBottom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5" name="Szabadkézi sokszög 3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8160" y="2548080"/>
              <a:ext cx="166320" cy="159840"/>
            </a:xfrm>
            <a:custGeom>
              <a:avLst/>
              <a:gdLst>
                <a:gd name="textAreaLeft" fmla="*/ 0 w 166320"/>
                <a:gd name="textAreaRight" fmla="*/ 166680 w 166320"/>
                <a:gd name="textAreaTop" fmla="*/ 0 h 159840"/>
                <a:gd name="textAreaBottom" fmla="*/ 160200 h 159840"/>
              </a:gdLst>
              <a:ahLst/>
              <a:rect l="textAreaLeft" t="textAreaTop" r="textAreaRight" b="textAreaBottom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6" name="Szabadkézi sokszög 3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95440" y="4680"/>
              <a:ext cx="637920" cy="4025520"/>
            </a:xfrm>
            <a:custGeom>
              <a:avLst/>
              <a:gdLst>
                <a:gd name="textAreaLeft" fmla="*/ 0 w 637920"/>
                <a:gd name="textAreaRight" fmla="*/ 638280 w 637920"/>
                <a:gd name="textAreaTop" fmla="*/ 0 h 4025520"/>
                <a:gd name="textAreaBottom" fmla="*/ 4025880 h 4025520"/>
              </a:gdLst>
              <a:ahLst/>
              <a:rect l="textAreaLeft" t="textAreaTop" r="textAreaRight" b="textAreaBottom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7" name="Szabadkézi sokszög 3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24000" y="1382760"/>
              <a:ext cx="142560" cy="47592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5920"/>
                <a:gd name="textAreaBottom" fmla="*/ 476280 h 475920"/>
              </a:gdLst>
              <a:ahLst/>
              <a:rect l="textAreaLeft" t="textAreaTop" r="textAreaRight" b="textAreaBottom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8" name="Szabadkézi sokszög 4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0320" y="1849320"/>
              <a:ext cx="109080" cy="10764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7640"/>
                <a:gd name="textAreaBottom" fmla="*/ 108000 h 10764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9" name="Szabadkézi sokszög 4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81160" y="3417840"/>
              <a:ext cx="142560" cy="47448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4480"/>
                <a:gd name="textAreaBottom" fmla="*/ 474840 h 474480"/>
              </a:gdLst>
              <a:ahLst/>
              <a:rect l="textAreaLeft" t="textAreaTop" r="textAreaRight" b="textAreaBottom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0" name="Szabadkézi sokszög 4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37960" y="38829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rect l="textAreaLeft" t="textAreaTop" r="textAreaRight" b="textAreaBottom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1" name="Szabadkézi sokszög 4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680" y="2166840"/>
              <a:ext cx="114120" cy="45216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452160"/>
                <a:gd name="textAreaBottom" fmla="*/ 452520 h 452160"/>
              </a:gdLst>
              <a:ahLst/>
              <a:rect l="textAreaLeft" t="textAreaTop" r="textAreaRight" b="textAreaBottom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2" name="Szabadkézi sokszög 4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2560" y="20667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3" name="Téglalap 21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28680" y="4662360"/>
              <a:ext cx="23400" cy="21808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4" name="Szabadkézi sokszög 4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19040" y="5041800"/>
              <a:ext cx="371160" cy="18014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801440"/>
                <a:gd name="textAreaBottom" fmla="*/ 1801800 h 1801440"/>
              </a:gdLst>
              <a:ahLst/>
              <a:rect l="textAreaLeft" t="textAreaTop" r="textAreaRight" b="textAreaBottom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5" name="Szabadkézi sokszög 4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4768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6" name="Szabadkézi sokszög 4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9000" y="3983040"/>
              <a:ext cx="347400" cy="2860200"/>
            </a:xfrm>
            <a:custGeom>
              <a:avLst/>
              <a:gdLst>
                <a:gd name="textAreaLeft" fmla="*/ 0 w 347400"/>
                <a:gd name="textAreaRight" fmla="*/ 347760 w 347400"/>
                <a:gd name="textAreaTop" fmla="*/ 0 h 2860200"/>
                <a:gd name="textAreaBottom" fmla="*/ 2860560 h 2860200"/>
              </a:gdLst>
              <a:ahLst/>
              <a:rect l="textAreaLeft" t="textAreaTop" r="textAreaRight" b="textAreaBottom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7" name="Szabadkézi sokszög 4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28640" y="380700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8" name="Szabadkézi sokszög 5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23960" y="4867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9" name="Szabadkézi sokszög 5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05080" y="542304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rect l="textAreaLeft" t="textAreaTop" r="textAreaRight" b="textAreaBottom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70" name="Szabadkézi sokszög 5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66800" y="594504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71" name="Szabadkézi sokszög 5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09640" y="5246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72" name="Szabadkézi sokszög 5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09640" y="57643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73" name="Szabadkézi sokszög 5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66880" y="6330960"/>
              <a:ext cx="418680" cy="52668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6680"/>
                <a:gd name="textAreaBottom" fmla="*/ 527040 h 526680"/>
              </a:gdLst>
              <a:ahLst/>
              <a:rect l="textAreaLeft" t="textAreaTop" r="textAreaRight" b="textAreaBottom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74" name="Szabadkézi sokszög 5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47760" y="6221520"/>
              <a:ext cx="156960" cy="14724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47240"/>
                <a:gd name="textAreaBottom" fmla="*/ 147600 h 147240"/>
              </a:gdLst>
              <a:ahLst/>
              <a:rect l="textAreaLeft" t="textAreaTop" r="textAreaRight" b="textAreaBottom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75" name="Szabadkézi sokszög 5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04720" y="9360"/>
              <a:ext cx="232920" cy="5103360"/>
            </a:xfrm>
            <a:custGeom>
              <a:avLst/>
              <a:gdLst>
                <a:gd name="textAreaLeft" fmla="*/ 0 w 232920"/>
                <a:gd name="textAreaRight" fmla="*/ 233280 w 232920"/>
                <a:gd name="textAreaTop" fmla="*/ 0 h 5103360"/>
                <a:gd name="textAreaBottom" fmla="*/ 5103720 h 5103360"/>
              </a:gdLst>
              <a:ahLst/>
              <a:rect l="textAreaLeft" t="textAreaTop" r="textAreaRight" b="textAreaBottom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76" name="Szabadkézi sokszög 5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33240" y="5103720"/>
              <a:ext cx="185400" cy="185400"/>
            </a:xfrm>
            <a:custGeom>
              <a:avLst/>
              <a:gdLst>
                <a:gd name="textAreaLeft" fmla="*/ 0 w 185400"/>
                <a:gd name="textAreaRight" fmla="*/ 185760 w 185400"/>
                <a:gd name="textAreaTop" fmla="*/ 0 h 185400"/>
                <a:gd name="textAreaBottom" fmla="*/ 185760 h 185400"/>
              </a:gdLst>
              <a:ahLst/>
              <a:rect l="textAreaLeft" t="textAreaTop" r="textAreaRight" b="textAreaBottom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977" name="PlaceHolder 1"/>
          <p:cNvSpPr>
            <a:spLocks noGrp="1"/>
          </p:cNvSpPr>
          <p:nvPr>
            <p:ph type="title"/>
          </p:nvPr>
        </p:nvSpPr>
        <p:spPr>
          <a:xfrm>
            <a:off x="7962480" y="618480"/>
            <a:ext cx="3533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200" spc="-1" strike="noStrike" cap="all">
                <a:solidFill>
                  <a:schemeClr val="dk1"/>
                </a:solidFill>
                <a:latin typeface="Tw Cen MT"/>
              </a:rPr>
              <a:t>Komplex (Győri) telphely:</a:t>
            </a:r>
            <a:endParaRPr b="0" lang="hu" sz="32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978" name="PlaceHolder 2"/>
          <p:cNvSpPr>
            <a:spLocks noGrp="1"/>
          </p:cNvSpPr>
          <p:nvPr>
            <p:ph/>
          </p:nvPr>
        </p:nvSpPr>
        <p:spPr>
          <a:xfrm>
            <a:off x="7752960" y="2185920"/>
            <a:ext cx="3294000" cy="360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1600" spc="-1" strike="noStrike">
                <a:solidFill>
                  <a:schemeClr val="dk1"/>
                </a:solidFill>
                <a:latin typeface="Tw Cen MT"/>
              </a:rPr>
              <a:t>Ezen a telephelyen van HSRP, ETHERCHANNEL, VLAN szolgáltatások és alhálózatok, többek közt ezek a switchek le vannak védve bpdu guarddal valamint van konfigurálva portfast és GRE tunnel elérés a SZEGEDI telephely felé a GYŐRR1 router-ről.</a:t>
            </a: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</a:pPr>
            <a:endParaRPr b="0" lang="hu" sz="1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979" name="Téglalap: átellenes sarkain lekerekítve 5"/>
          <p:cNvSpPr/>
          <p:nvPr/>
        </p:nvSpPr>
        <p:spPr>
          <a:xfrm>
            <a:off x="7962480" y="1859040"/>
            <a:ext cx="3621960" cy="1314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pic>
        <p:nvPicPr>
          <p:cNvPr id="980" name="Kép 9" descr=""/>
          <p:cNvPicPr/>
          <p:nvPr/>
        </p:nvPicPr>
        <p:blipFill>
          <a:blip r:embed="rId4"/>
          <a:stretch/>
        </p:blipFill>
        <p:spPr>
          <a:xfrm>
            <a:off x="1119240" y="463680"/>
            <a:ext cx="5711760" cy="5859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Téglalap: átellenes sarkain lekerekítve 3"/>
          <p:cNvSpPr/>
          <p:nvPr/>
        </p:nvSpPr>
        <p:spPr>
          <a:xfrm>
            <a:off x="1141560" y="763560"/>
            <a:ext cx="3947040" cy="117432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98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hu-HU" sz="3600" spc="-1" strike="noStrike" cap="all">
                <a:solidFill>
                  <a:schemeClr val="dk1"/>
                </a:solidFill>
                <a:latin typeface="Tw Cen MT"/>
              </a:rPr>
              <a:t>Miskolci telphely:</a:t>
            </a:r>
            <a:endParaRPr b="0" lang="hu" sz="3600" spc="-1" strike="noStrike">
              <a:solidFill>
                <a:schemeClr val="dk1"/>
              </a:solidFill>
              <a:latin typeface="Tw Cen MT"/>
            </a:endParaRPr>
          </a:p>
        </p:txBody>
      </p:sp>
      <p:sp>
        <p:nvSpPr>
          <p:cNvPr id="983" name="PlaceHolder 2"/>
          <p:cNvSpPr>
            <a:spLocks noGrp="1"/>
          </p:cNvSpPr>
          <p:nvPr>
            <p:ph/>
          </p:nvPr>
        </p:nvSpPr>
        <p:spPr>
          <a:xfrm>
            <a:off x="7744320" y="2242080"/>
            <a:ext cx="41511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Itt van a wifink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hu-HU" sz="2400" spc="-1" strike="noStrike">
                <a:solidFill>
                  <a:schemeClr val="dk1"/>
                </a:solidFill>
                <a:latin typeface="Tw Cen MT"/>
              </a:rPr>
              <a:t>Ezen a telephelyen található egy DHCP és IoT szolgáltatás</a:t>
            </a:r>
            <a:endParaRPr b="0" lang="hu" sz="24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984" name="Kép 6" descr=""/>
          <p:cNvPicPr/>
          <p:nvPr/>
        </p:nvPicPr>
        <p:blipFill>
          <a:blip r:embed="rId1"/>
          <a:stretch/>
        </p:blipFill>
        <p:spPr>
          <a:xfrm>
            <a:off x="1141560" y="2352600"/>
            <a:ext cx="6190920" cy="3164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Téglalap: átellenes sarkain lekerekítve 10"/>
          <p:cNvSpPr/>
          <p:nvPr/>
        </p:nvSpPr>
        <p:spPr>
          <a:xfrm>
            <a:off x="1046880" y="145080"/>
            <a:ext cx="5353560" cy="133308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986" name="PlaceHolder 1"/>
          <p:cNvSpPr>
            <a:spLocks noGrp="1"/>
          </p:cNvSpPr>
          <p:nvPr>
            <p:ph type="title"/>
          </p:nvPr>
        </p:nvSpPr>
        <p:spPr>
          <a:xfrm>
            <a:off x="1239120" y="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i="1" lang="hu-HU" sz="4800" spc="-1" strike="noStrike" cap="all">
                <a:solidFill>
                  <a:schemeClr val="dk1"/>
                </a:solidFill>
                <a:latin typeface="Arial"/>
              </a:rPr>
              <a:t>Ip címzések:</a:t>
            </a:r>
            <a:endParaRPr b="0" lang="hu" sz="48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987" name="Kép 2" descr=""/>
          <p:cNvPicPr/>
          <p:nvPr/>
        </p:nvPicPr>
        <p:blipFill>
          <a:blip r:embed="rId1"/>
          <a:stretch/>
        </p:blipFill>
        <p:spPr>
          <a:xfrm>
            <a:off x="1239120" y="1072800"/>
            <a:ext cx="5028120" cy="14328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988" name="Táblázat 13"/>
          <p:cNvGraphicFramePr/>
          <p:nvPr/>
        </p:nvGraphicFramePr>
        <p:xfrm>
          <a:off x="154440" y="1623600"/>
          <a:ext cx="11841480" cy="5015160"/>
        </p:xfrm>
        <a:graphic>
          <a:graphicData uri="http://schemas.openxmlformats.org/drawingml/2006/table">
            <a:tbl>
              <a:tblPr/>
              <a:tblGrid>
                <a:gridCol w="1810080"/>
                <a:gridCol w="1432800"/>
                <a:gridCol w="2111760"/>
                <a:gridCol w="1828800"/>
                <a:gridCol w="2752920"/>
                <a:gridCol w="1904400"/>
              </a:tblGrid>
              <a:tr h="210960"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Telephely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Eszköz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Port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Ipv4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Ipv6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Default gateway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</a:tr>
              <a:tr h="202680">
                <a:tc rowSpan="13"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Győr Lan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c000"/>
                    </a:solidFill>
                  </a:tcPr>
                </a:tc>
                <a:tc rowSpan="5"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GYŐRR1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Serial0/1/0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20.20.20.6/30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2001:2002::1:1/64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</a:tr>
              <a:tr h="38340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GigabitEthernet0/0/0.10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192.168.198.65/26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2001:2006::1:1/64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</a:tr>
              <a:tr h="38340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GigabitEthernet0/0/0.20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192.168.198.129/26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2001:2007::1:1/64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</a:tr>
              <a:tr h="38340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GigabitEthernet0/0/0.30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192.168.198.195/26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2001:2008::1:1/64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</a:tr>
              <a:tr h="21096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Tunnel0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67.67.67.6/30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</a:tr>
              <a:tr h="20268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rowSpan="4"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GYŐRR2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Serial0/1/0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20.20.20.10/30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2001:2003::1:1/64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</a:tr>
              <a:tr h="38340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GigabitEthernet0/0/0.10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192.168.198.67/26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2001:2006::1:2/64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</a:tr>
              <a:tr h="38340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GigabitEthernet0/0/0.20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192.168.198.131/26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2001:2007::1:2/64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</a:tr>
              <a:tr h="38340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GigabitEthernet0/0/0.30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192.168.198.193/26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2001:2008::1:2/64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</a:tr>
              <a:tr h="21096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PC0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FastEthernet0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192.168.198.70/26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2001:2006::1:10/64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192.168.198.66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</a:tr>
              <a:tr h="21096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PC1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FastEthernet0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192.168.198.140/26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2001:2007::1:10/64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192.168.198.130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</a:tr>
              <a:tr h="21096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PC2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FastEthernet0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192.168.198.200/26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2001:2008::1:10/64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192.168.198.194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</a:tr>
              <a:tr h="21096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PC3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FastEthernet0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192.168.198.201/26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2001:2008::1:10/64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192.168.198.194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e699"/>
                    </a:solidFill>
                  </a:tcPr>
                </a:tc>
              </a:tr>
              <a:tr h="210960">
                <a:tc rowSpan="5"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Budapest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d7d31"/>
                    </a:solidFill>
                  </a:tcPr>
                </a:tc>
                <a:tc rowSpan="5"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BPR1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Serial0/1/0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20.20.20.5/30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2001:2002::1:1/64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</a:tr>
              <a:tr h="21096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Serial0/1/1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20.20.20.9/30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2001:2003::1:1/64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</a:tr>
              <a:tr h="20268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Serial0/2/0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10.10.10.1/30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</a:tr>
              <a:tr h="20268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20.20.20.1/30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2001:2001::1:1/64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</a:tr>
              <a:tr h="21096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20.20.20.13/30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2001:2004::1:1/64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 lIns="7200" rIns="7200" tIns="720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200" marR="720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8cbad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Téglalap: átellenes sarkain lekerekítve 8"/>
          <p:cNvSpPr/>
          <p:nvPr/>
        </p:nvSpPr>
        <p:spPr>
          <a:xfrm>
            <a:off x="1027440" y="147240"/>
            <a:ext cx="5462280" cy="133308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00000">
              <a:alpha val="80000"/>
            </a:srgbClr>
          </a:solidFill>
          <a:ln>
            <a:solidFill>
              <a:srgbClr val="82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hu-HU" sz="1800" spc="-1" strike="noStrike">
              <a:solidFill>
                <a:schemeClr val="lt1"/>
              </a:solidFill>
              <a:latin typeface="Tw Cen MT"/>
            </a:endParaRPr>
          </a:p>
        </p:txBody>
      </p:sp>
      <p:sp>
        <p:nvSpPr>
          <p:cNvPr id="990" name="PlaceHolder 1"/>
          <p:cNvSpPr>
            <a:spLocks noGrp="1"/>
          </p:cNvSpPr>
          <p:nvPr>
            <p:ph type="title"/>
          </p:nvPr>
        </p:nvSpPr>
        <p:spPr>
          <a:xfrm>
            <a:off x="1258560" y="216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i="1" lang="hu-HU" sz="4800" spc="-1" strike="noStrike" cap="all">
                <a:solidFill>
                  <a:srgbClr val="ffffff"/>
                </a:solidFill>
                <a:latin typeface="Arial"/>
              </a:rPr>
              <a:t>Ip címzések:</a:t>
            </a:r>
            <a:endParaRPr b="0" lang="hu" sz="4800" spc="-1" strike="noStrike">
              <a:solidFill>
                <a:schemeClr val="dk1"/>
              </a:solidFill>
              <a:latin typeface="Tw Cen MT"/>
            </a:endParaRPr>
          </a:p>
        </p:txBody>
      </p:sp>
      <p:pic>
        <p:nvPicPr>
          <p:cNvPr id="991" name="Kép 7" descr=""/>
          <p:cNvPicPr/>
          <p:nvPr/>
        </p:nvPicPr>
        <p:blipFill>
          <a:blip r:embed="rId1"/>
          <a:stretch/>
        </p:blipFill>
        <p:spPr>
          <a:xfrm>
            <a:off x="1258560" y="1028160"/>
            <a:ext cx="5028120" cy="14328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992" name="Tartalom helye 14"/>
          <p:cNvGraphicFramePr/>
          <p:nvPr/>
        </p:nvGraphicFramePr>
        <p:xfrm>
          <a:off x="148680" y="1625760"/>
          <a:ext cx="11768040" cy="4973400"/>
        </p:xfrm>
        <a:graphic>
          <a:graphicData uri="http://schemas.openxmlformats.org/drawingml/2006/table">
            <a:tbl>
              <a:tblPr/>
              <a:tblGrid>
                <a:gridCol w="1798920"/>
                <a:gridCol w="1424160"/>
                <a:gridCol w="2098800"/>
                <a:gridCol w="1817640"/>
                <a:gridCol w="2735640"/>
                <a:gridCol w="1892520"/>
              </a:tblGrid>
              <a:tr h="314640"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Telephely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Eszköz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Port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Ipv4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Ipv6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Default gateway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99ff"/>
                    </a:solidFill>
                  </a:tcPr>
                </a:tc>
              </a:tr>
              <a:tr h="302040">
                <a:tc rowSpan="6"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Szeged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70ad47"/>
                    </a:solidFill>
                  </a:tcPr>
                </a:tc>
                <a:tc rowSpan="3"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SZEGEDR1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192.168.199.2/30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2001:2005::1:1/64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</a:tr>
              <a:tr h="3020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20.20.20.2/30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2001:2001::1:2/64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Tunnel0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67.67.67.6/30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Server0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FastEthernet0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192.168.199.10/24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2001:2005::1:10/64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192.168.199.1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Server1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FastEthernet0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192.168.199.20/24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2001:2005::1:11/64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192.168.199.1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c6e0b4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Laptop1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e2efda"/>
                    </a:solidFill>
                  </a:tcPr>
                </a:tc>
              </a:tr>
              <a:tr h="302040">
                <a:tc rowSpan="6"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Miskolc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0066ff"/>
                    </a:solidFill>
                  </a:tcPr>
                </a:tc>
                <a:tc rowSpan="2"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MISKOLCR1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20.20.20.14/30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2001:2004::1:2/64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192.168.200.1/24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2001:2009::1:1/64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</a:tr>
              <a:tr h="3020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rowSpan="2"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MISKOLCWIFI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Internet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192.168.200.2/24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LAN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192.168.201.1/24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SMARTPHONE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Wireless1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DHCP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192.168.201.1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66ccff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IoT1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Wireless1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DHCP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192.168.201.1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3399ff"/>
                    </a:solidFill>
                  </a:tcPr>
                </a:tc>
              </a:tr>
              <a:tr h="302040">
                <a:tc rowSpan="3"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Külső</a:t>
                      </a:r>
                      <a:endParaRPr b="0" lang="en-U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5050"/>
                    </a:solidFill>
                  </a:tcPr>
                </a:tc>
                <a:tc rowSpan="2"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ISP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7c80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Serial0/1/0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7c80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10.10.10.2/30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7c80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7c80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6480">
                      <a:solidFill>
                        <a:srgbClr val="000000"/>
                      </a:solidFill>
                      <a:prstDash val="solid"/>
                    </a:lnB>
                    <a:solidFill>
                      <a:srgbClr val="ff7c80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GigabitEthernet0/0/0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7c80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192.168.1.100/24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7c80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7c80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648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7c80"/>
                    </a:solidFill>
                  </a:tcPr>
                </a:tc>
              </a:tr>
              <a:tr h="314640">
                <a:tc v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PC4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FastEthernet0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1224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192.168.1.9/24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NONE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648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 lIns="7560" rIns="7560" tIns="7560" bIns="0"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0" lang="hu-HU" sz="11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192.168.1.100</a:t>
                      </a:r>
                      <a:endParaRPr b="0" lang="en-US" sz="1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ctr" marL="7560" marR="7560">
                    <a:lnL w="648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ff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2006/documentManagement/types"/>
    <ds:schemaRef ds:uri="16c05727-aa75-4e4a-9b5f-8a80a1165891"/>
    <ds:schemaRef ds:uri="http://purl.org/dc/terms/"/>
    <ds:schemaRef ds:uri="http://schemas.microsoft.com/office/infopath/2007/PartnerControls"/>
    <ds:schemaRef ds:uri="http://purl.org/dc/elements/1.1/"/>
    <ds:schemaRef ds:uri="http://www.w3.org/XML/1998/namespace"/>
    <ds:schemaRef ds:uri="http://schemas.openxmlformats.org/package/2006/metadata/core-properties"/>
    <ds:schemaRef ds:uri="71af3243-3dd4-4a8d-8c0d-dd76da1f02a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45</TotalTime>
  <Application>LibreOffice/24.2.7.2$Linux_X86_64 LibreOffice_project/420$Build-2</Application>
  <AppVersion>15.0000</AppVersion>
  <Words>590</Words>
  <Paragraphs>222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2025-11-12T08:54:22Z</dcterms:created>
  <dc:creator/>
  <dc:description/>
  <dc:language>en-US</dc:language>
  <cp:lastModifiedBy/>
  <dcterms:modified xsi:type="dcterms:W3CDTF">2026-01-14T21:26:41Z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4</vt:i4>
  </property>
  <property fmtid="{D5CDD505-2E9C-101B-9397-08002B2CF9AE}" pid="4" name="PresentationFormat">
    <vt:lpwstr>Szélesvásznú</vt:lpwstr>
  </property>
  <property fmtid="{D5CDD505-2E9C-101B-9397-08002B2CF9AE}" pid="5" name="Slides">
    <vt:i4>16</vt:i4>
  </property>
</Properties>
</file>